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8" r:id="rId2"/>
  </p:sldMasterIdLst>
  <p:notesMasterIdLst>
    <p:notesMasterId r:id="rId125"/>
  </p:notesMasterIdLst>
  <p:handoutMasterIdLst>
    <p:handoutMasterId r:id="rId126"/>
  </p:handoutMasterIdLst>
  <p:sldIdLst>
    <p:sldId id="264" r:id="rId3"/>
    <p:sldId id="270" r:id="rId4"/>
    <p:sldId id="274" r:id="rId5"/>
    <p:sldId id="309" r:id="rId6"/>
    <p:sldId id="318" r:id="rId7"/>
    <p:sldId id="310" r:id="rId8"/>
    <p:sldId id="319" r:id="rId9"/>
    <p:sldId id="311" r:id="rId10"/>
    <p:sldId id="312" r:id="rId11"/>
    <p:sldId id="315" r:id="rId12"/>
    <p:sldId id="316" r:id="rId13"/>
    <p:sldId id="317" r:id="rId14"/>
    <p:sldId id="275" r:id="rId15"/>
    <p:sldId id="320" r:id="rId16"/>
    <p:sldId id="321" r:id="rId17"/>
    <p:sldId id="322" r:id="rId18"/>
    <p:sldId id="323" r:id="rId19"/>
    <p:sldId id="324" r:id="rId20"/>
    <p:sldId id="325" r:id="rId21"/>
    <p:sldId id="326" r:id="rId22"/>
    <p:sldId id="327" r:id="rId23"/>
    <p:sldId id="328" r:id="rId24"/>
    <p:sldId id="330" r:id="rId25"/>
    <p:sldId id="276" r:id="rId26"/>
    <p:sldId id="331" r:id="rId27"/>
    <p:sldId id="346" r:id="rId28"/>
    <p:sldId id="333" r:id="rId29"/>
    <p:sldId id="332"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7" r:id="rId43"/>
    <p:sldId id="277" r:id="rId44"/>
    <p:sldId id="400" r:id="rId45"/>
    <p:sldId id="401" r:id="rId46"/>
    <p:sldId id="402" r:id="rId47"/>
    <p:sldId id="403" r:id="rId48"/>
    <p:sldId id="404" r:id="rId49"/>
    <p:sldId id="405" r:id="rId50"/>
    <p:sldId id="406" r:id="rId51"/>
    <p:sldId id="418" r:id="rId52"/>
    <p:sldId id="419" r:id="rId53"/>
    <p:sldId id="420" r:id="rId54"/>
    <p:sldId id="421" r:id="rId55"/>
    <p:sldId id="417" r:id="rId56"/>
    <p:sldId id="407" r:id="rId57"/>
    <p:sldId id="408" r:id="rId58"/>
    <p:sldId id="409" r:id="rId59"/>
    <p:sldId id="410" r:id="rId60"/>
    <p:sldId id="411" r:id="rId61"/>
    <p:sldId id="412" r:id="rId62"/>
    <p:sldId id="413" r:id="rId63"/>
    <p:sldId id="414" r:id="rId64"/>
    <p:sldId id="415" r:id="rId65"/>
    <p:sldId id="416" r:id="rId66"/>
    <p:sldId id="271" r:id="rId67"/>
    <p:sldId id="283" r:id="rId68"/>
    <p:sldId id="285" r:id="rId69"/>
    <p:sldId id="290" r:id="rId70"/>
    <p:sldId id="286" r:id="rId71"/>
    <p:sldId id="282" r:id="rId72"/>
    <p:sldId id="267" r:id="rId73"/>
    <p:sldId id="296" r:id="rId74"/>
    <p:sldId id="294" r:id="rId75"/>
    <p:sldId id="291" r:id="rId76"/>
    <p:sldId id="399" r:id="rId77"/>
    <p:sldId id="295" r:id="rId78"/>
    <p:sldId id="287" r:id="rId79"/>
    <p:sldId id="293" r:id="rId80"/>
    <p:sldId id="289" r:id="rId81"/>
    <p:sldId id="272" r:id="rId82"/>
    <p:sldId id="297" r:id="rId83"/>
    <p:sldId id="298" r:id="rId84"/>
    <p:sldId id="299" r:id="rId85"/>
    <p:sldId id="300" r:id="rId86"/>
    <p:sldId id="301" r:id="rId87"/>
    <p:sldId id="302" r:id="rId88"/>
    <p:sldId id="303" r:id="rId89"/>
    <p:sldId id="304" r:id="rId90"/>
    <p:sldId id="305" r:id="rId91"/>
    <p:sldId id="306" r:id="rId92"/>
    <p:sldId id="307" r:id="rId93"/>
    <p:sldId id="308" r:id="rId94"/>
    <p:sldId id="280" r:id="rId95"/>
    <p:sldId id="375" r:id="rId96"/>
    <p:sldId id="377" r:id="rId97"/>
    <p:sldId id="389" r:id="rId98"/>
    <p:sldId id="379" r:id="rId99"/>
    <p:sldId id="378" r:id="rId100"/>
    <p:sldId id="380" r:id="rId101"/>
    <p:sldId id="381" r:id="rId102"/>
    <p:sldId id="383" r:id="rId103"/>
    <p:sldId id="384" r:id="rId104"/>
    <p:sldId id="279" r:id="rId105"/>
    <p:sldId id="363" r:id="rId106"/>
    <p:sldId id="364" r:id="rId107"/>
    <p:sldId id="365" r:id="rId108"/>
    <p:sldId id="391" r:id="rId109"/>
    <p:sldId id="392" r:id="rId110"/>
    <p:sldId id="367" r:id="rId111"/>
    <p:sldId id="390" r:id="rId112"/>
    <p:sldId id="394" r:id="rId113"/>
    <p:sldId id="368" r:id="rId114"/>
    <p:sldId id="278" r:id="rId115"/>
    <p:sldId id="385" r:id="rId116"/>
    <p:sldId id="386" r:id="rId117"/>
    <p:sldId id="387" r:id="rId118"/>
    <p:sldId id="374" r:id="rId119"/>
    <p:sldId id="398" r:id="rId120"/>
    <p:sldId id="373" r:id="rId121"/>
    <p:sldId id="372" r:id="rId122"/>
    <p:sldId id="263" r:id="rId123"/>
    <p:sldId id="266" r:id="rId124"/>
  </p:sldIdLst>
  <p:sldSz cx="9906000" cy="6858000" type="A4"/>
  <p:notesSz cx="9942513" cy="676116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C9C9C9"/>
    <a:srgbClr val="008000"/>
    <a:srgbClr val="00FF00"/>
    <a:srgbClr val="0000FF"/>
    <a:srgbClr val="F760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9" autoAdjust="0"/>
    <p:restoredTop sz="54352" autoAdjust="0"/>
  </p:normalViewPr>
  <p:slideViewPr>
    <p:cSldViewPr>
      <p:cViewPr varScale="1">
        <p:scale>
          <a:sx n="67" d="100"/>
          <a:sy n="67" d="100"/>
        </p:scale>
        <p:origin x="-1374" y="-10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1926" y="-102"/>
      </p:cViewPr>
      <p:guideLst>
        <p:guide orient="horz" pos="2129"/>
        <p:guide pos="313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FDE49-EA07-485C-9302-14C0747556B7}" type="doc">
      <dgm:prSet loTypeId="urn:microsoft.com/office/officeart/2008/layout/HorizontalMultiLevelHierarchy" loCatId="hierarchy" qsTypeId="urn:microsoft.com/office/officeart/2005/8/quickstyle/simple4" qsCatId="simple" csTypeId="urn:microsoft.com/office/officeart/2005/8/colors/accent2_2" csCatId="accent2" phldr="1"/>
      <dgm:spPr/>
      <dgm:t>
        <a:bodyPr/>
        <a:lstStyle/>
        <a:p>
          <a:endParaRPr lang="zh-CN" altLang="en-US"/>
        </a:p>
      </dgm:t>
    </dgm:pt>
    <dgm:pt modelId="{76E830B8-1E21-446E-9B77-7356594A5117}">
      <dgm:prSet phldrT="[文本]"/>
      <dgm:spPr>
        <a:solidFill>
          <a:schemeClr val="tx1">
            <a:lumMod val="75000"/>
            <a:lumOff val="25000"/>
          </a:schemeClr>
        </a:solidFill>
      </dgm:spPr>
      <dgm:t>
        <a:bodyPr/>
        <a:lstStyle/>
        <a:p>
          <a:r>
            <a:rPr lang="en-US" altLang="zh-CN" dirty="0" err="1" smtClean="0"/>
            <a:t>Teletext</a:t>
          </a:r>
          <a:endParaRPr lang="zh-CN" altLang="en-US" dirty="0"/>
        </a:p>
      </dgm:t>
    </dgm:pt>
    <dgm:pt modelId="{067ACD7E-083C-43CE-91DF-A830A31607EC}" type="parTrans" cxnId="{7E49DDF8-9CBC-4F3A-8832-E91B9F32387E}">
      <dgm:prSet/>
      <dgm:spPr/>
      <dgm:t>
        <a:bodyPr/>
        <a:lstStyle/>
        <a:p>
          <a:endParaRPr lang="zh-CN" altLang="en-US"/>
        </a:p>
      </dgm:t>
    </dgm:pt>
    <dgm:pt modelId="{93D89F3B-9EDB-45FC-94FA-D1858D2D64C6}" type="sibTrans" cxnId="{7E49DDF8-9CBC-4F3A-8832-E91B9F32387E}">
      <dgm:prSet/>
      <dgm:spPr/>
      <dgm:t>
        <a:bodyPr/>
        <a:lstStyle/>
        <a:p>
          <a:endParaRPr lang="zh-CN" altLang="en-US"/>
        </a:p>
      </dgm:t>
    </dgm:pt>
    <dgm:pt modelId="{2DFA2FFC-C3E1-4DEC-BA49-019333DBB00D}">
      <dgm:prSet phldrT="[文本]"/>
      <dgm:spPr>
        <a:solidFill>
          <a:schemeClr val="tx1">
            <a:lumMod val="75000"/>
            <a:lumOff val="25000"/>
          </a:schemeClr>
        </a:solidFill>
      </dgm:spPr>
      <dgm:t>
        <a:bodyPr/>
        <a:lstStyle/>
        <a:p>
          <a:r>
            <a:rPr lang="zh-CN" altLang="en-US" dirty="0" smtClean="0"/>
            <a:t>页</a:t>
          </a:r>
          <a:r>
            <a:rPr lang="en-US" altLang="zh-CN" dirty="0" smtClean="0"/>
            <a:t>000</a:t>
          </a:r>
          <a:endParaRPr lang="zh-CN" altLang="en-US" dirty="0"/>
        </a:p>
      </dgm:t>
    </dgm:pt>
    <dgm:pt modelId="{F845F28F-2A32-48D1-8701-3D84A78E2579}" type="parTrans" cxnId="{4A282809-B5DF-427A-926B-F9A9CE36D2C0}">
      <dgm:prSet/>
      <dgm:spPr>
        <a:ln>
          <a:solidFill>
            <a:schemeClr val="tx1">
              <a:lumMod val="85000"/>
              <a:lumOff val="15000"/>
            </a:schemeClr>
          </a:solidFill>
        </a:ln>
      </dgm:spPr>
      <dgm:t>
        <a:bodyPr/>
        <a:lstStyle/>
        <a:p>
          <a:endParaRPr lang="zh-CN" altLang="en-US"/>
        </a:p>
      </dgm:t>
    </dgm:pt>
    <dgm:pt modelId="{7C44F249-A70C-46E2-B77B-5EEC4958479C}" type="sibTrans" cxnId="{4A282809-B5DF-427A-926B-F9A9CE36D2C0}">
      <dgm:prSet/>
      <dgm:spPr/>
      <dgm:t>
        <a:bodyPr/>
        <a:lstStyle/>
        <a:p>
          <a:endParaRPr lang="zh-CN" altLang="en-US"/>
        </a:p>
      </dgm:t>
    </dgm:pt>
    <dgm:pt modelId="{EE6D52B3-C5E2-4EA6-AA1F-EAD123A17BBB}">
      <dgm:prSet phldrT="[文本]"/>
      <dgm:spPr>
        <a:solidFill>
          <a:schemeClr val="tx1">
            <a:lumMod val="75000"/>
            <a:lumOff val="25000"/>
          </a:schemeClr>
        </a:solidFill>
      </dgm:spPr>
      <dgm:t>
        <a:bodyPr/>
        <a:lstStyle/>
        <a:p>
          <a:r>
            <a:rPr lang="zh-CN" altLang="en-US" dirty="0" smtClean="0"/>
            <a:t>页</a:t>
          </a:r>
          <a:r>
            <a:rPr lang="en-US" altLang="zh-CN" dirty="0" smtClean="0"/>
            <a:t>001</a:t>
          </a:r>
          <a:endParaRPr lang="zh-CN" altLang="en-US" dirty="0"/>
        </a:p>
      </dgm:t>
    </dgm:pt>
    <dgm:pt modelId="{E7DB0B4A-0C1B-47E0-8EAF-FDF6DC4782E8}" type="parTrans" cxnId="{5D0F88F6-0DAF-449C-BCE3-4BEDA0CE973B}">
      <dgm:prSet/>
      <dgm:spPr>
        <a:ln>
          <a:solidFill>
            <a:schemeClr val="tx1">
              <a:lumMod val="85000"/>
              <a:lumOff val="15000"/>
            </a:schemeClr>
          </a:solidFill>
        </a:ln>
      </dgm:spPr>
      <dgm:t>
        <a:bodyPr/>
        <a:lstStyle/>
        <a:p>
          <a:endParaRPr lang="zh-CN" altLang="en-US"/>
        </a:p>
      </dgm:t>
    </dgm:pt>
    <dgm:pt modelId="{5CF05915-D333-4DEA-A0F9-A8ADFD1D1BFC}" type="sibTrans" cxnId="{5D0F88F6-0DAF-449C-BCE3-4BEDA0CE973B}">
      <dgm:prSet/>
      <dgm:spPr/>
      <dgm:t>
        <a:bodyPr/>
        <a:lstStyle/>
        <a:p>
          <a:endParaRPr lang="zh-CN" altLang="en-US"/>
        </a:p>
      </dgm:t>
    </dgm:pt>
    <dgm:pt modelId="{CD62DD55-AD19-4F7A-94A7-328438A97576}">
      <dgm:prSet phldrT="[文本]"/>
      <dgm:spPr>
        <a:solidFill>
          <a:schemeClr val="tx1">
            <a:lumMod val="75000"/>
            <a:lumOff val="25000"/>
          </a:schemeClr>
        </a:solidFill>
      </dgm:spPr>
      <dgm:t>
        <a:bodyPr/>
        <a:lstStyle/>
        <a:p>
          <a:r>
            <a:rPr lang="en-US" altLang="zh-CN" dirty="0" smtClean="0"/>
            <a:t>……</a:t>
          </a:r>
          <a:endParaRPr lang="zh-CN" altLang="en-US" dirty="0"/>
        </a:p>
      </dgm:t>
    </dgm:pt>
    <dgm:pt modelId="{8B5F52A6-F534-4AD3-9FAA-661E516272B2}" type="parTrans" cxnId="{752ABF16-92EE-4D5B-924F-77E911BF2E78}">
      <dgm:prSet/>
      <dgm:spPr>
        <a:ln>
          <a:solidFill>
            <a:schemeClr val="tx1">
              <a:lumMod val="85000"/>
              <a:lumOff val="15000"/>
            </a:schemeClr>
          </a:solidFill>
        </a:ln>
      </dgm:spPr>
      <dgm:t>
        <a:bodyPr/>
        <a:lstStyle/>
        <a:p>
          <a:endParaRPr lang="zh-CN" altLang="en-US"/>
        </a:p>
      </dgm:t>
    </dgm:pt>
    <dgm:pt modelId="{16D5AABE-1612-4FD3-BCF1-264B41146899}" type="sibTrans" cxnId="{752ABF16-92EE-4D5B-924F-77E911BF2E78}">
      <dgm:prSet/>
      <dgm:spPr/>
      <dgm:t>
        <a:bodyPr/>
        <a:lstStyle/>
        <a:p>
          <a:endParaRPr lang="zh-CN" altLang="en-US"/>
        </a:p>
      </dgm:t>
    </dgm:pt>
    <dgm:pt modelId="{BBB973CE-6108-4E72-BB62-D646AB2A0CE2}">
      <dgm:prSet phldrT="[文本]"/>
      <dgm:spPr>
        <a:solidFill>
          <a:schemeClr val="tx1">
            <a:lumMod val="75000"/>
            <a:lumOff val="25000"/>
          </a:schemeClr>
        </a:solidFill>
      </dgm:spPr>
      <dgm:t>
        <a:bodyPr/>
        <a:lstStyle/>
        <a:p>
          <a:r>
            <a:rPr lang="zh-CN" altLang="en-US" dirty="0" smtClean="0"/>
            <a:t>页</a:t>
          </a:r>
          <a:r>
            <a:rPr lang="en-US" altLang="zh-CN" dirty="0" err="1" smtClean="0"/>
            <a:t>nnn</a:t>
          </a:r>
          <a:endParaRPr lang="zh-CN" altLang="en-US" dirty="0"/>
        </a:p>
      </dgm:t>
    </dgm:pt>
    <dgm:pt modelId="{78B7A325-0497-4ED8-8E73-5E3988A3585A}" type="parTrans" cxnId="{7051E9EC-5024-4392-9C97-E5DDEC8ADBDC}">
      <dgm:prSet/>
      <dgm:spPr>
        <a:ln>
          <a:solidFill>
            <a:schemeClr val="tx1">
              <a:lumMod val="85000"/>
              <a:lumOff val="15000"/>
            </a:schemeClr>
          </a:solidFill>
        </a:ln>
      </dgm:spPr>
      <dgm:t>
        <a:bodyPr/>
        <a:lstStyle/>
        <a:p>
          <a:endParaRPr lang="zh-CN" altLang="en-US"/>
        </a:p>
      </dgm:t>
    </dgm:pt>
    <dgm:pt modelId="{72C66105-42B8-4ACB-9D58-9EAF84695940}" type="sibTrans" cxnId="{7051E9EC-5024-4392-9C97-E5DDEC8ADBDC}">
      <dgm:prSet/>
      <dgm:spPr/>
      <dgm:t>
        <a:bodyPr/>
        <a:lstStyle/>
        <a:p>
          <a:endParaRPr lang="zh-CN" altLang="en-US"/>
        </a:p>
      </dgm:t>
    </dgm:pt>
    <dgm:pt modelId="{DF859227-3C6C-4412-B3C1-D6846B8C46F6}">
      <dgm:prSet phldrT="[文本]"/>
      <dgm:spPr>
        <a:solidFill>
          <a:schemeClr val="tx1">
            <a:lumMod val="75000"/>
            <a:lumOff val="25000"/>
          </a:schemeClr>
        </a:solidFill>
      </dgm:spPr>
      <dgm:t>
        <a:bodyPr/>
        <a:lstStyle/>
        <a:p>
          <a:pPr algn="l"/>
          <a:r>
            <a:rPr lang="en-US" altLang="zh-CN" dirty="0" smtClean="0"/>
            <a:t>20</a:t>
          </a:r>
          <a:r>
            <a:rPr lang="zh-CN" altLang="en-US" dirty="0" smtClean="0"/>
            <a:t>行</a:t>
          </a:r>
          <a:r>
            <a:rPr lang="en-US" altLang="zh-CN" dirty="0" smtClean="0"/>
            <a:t>-40</a:t>
          </a:r>
          <a:r>
            <a:rPr lang="zh-CN" altLang="en-US" dirty="0" smtClean="0"/>
            <a:t>列</a:t>
          </a:r>
          <a:endParaRPr lang="en-US" altLang="zh-CN" dirty="0" smtClean="0"/>
        </a:p>
        <a:p>
          <a:pPr algn="l"/>
          <a:r>
            <a:rPr lang="zh-CN" altLang="en-US" dirty="0" smtClean="0"/>
            <a:t>字符和图像</a:t>
          </a:r>
          <a:endParaRPr lang="zh-CN" altLang="en-US" dirty="0"/>
        </a:p>
      </dgm:t>
    </dgm:pt>
    <dgm:pt modelId="{E9643905-5787-4928-96C5-5D1F3E02E8F2}" type="parTrans" cxnId="{C59D59FA-85D0-4FA1-A487-83544D0B5920}">
      <dgm:prSet/>
      <dgm:spPr>
        <a:ln>
          <a:solidFill>
            <a:schemeClr val="tx1">
              <a:lumMod val="85000"/>
              <a:lumOff val="15000"/>
            </a:schemeClr>
          </a:solidFill>
        </a:ln>
      </dgm:spPr>
      <dgm:t>
        <a:bodyPr/>
        <a:lstStyle/>
        <a:p>
          <a:endParaRPr lang="zh-CN" altLang="en-US"/>
        </a:p>
      </dgm:t>
    </dgm:pt>
    <dgm:pt modelId="{BC5891C0-3ADB-409A-84FB-0E9D11AEAECA}" type="sibTrans" cxnId="{C59D59FA-85D0-4FA1-A487-83544D0B5920}">
      <dgm:prSet/>
      <dgm:spPr/>
      <dgm:t>
        <a:bodyPr/>
        <a:lstStyle/>
        <a:p>
          <a:endParaRPr lang="zh-CN" altLang="en-US"/>
        </a:p>
      </dgm:t>
    </dgm:pt>
    <dgm:pt modelId="{B550333A-3687-4467-8C24-263AF3722B87}" type="pres">
      <dgm:prSet presAssocID="{A08FDE49-EA07-485C-9302-14C0747556B7}" presName="Name0" presStyleCnt="0">
        <dgm:presLayoutVars>
          <dgm:chPref val="1"/>
          <dgm:dir/>
          <dgm:animOne val="branch"/>
          <dgm:animLvl val="lvl"/>
          <dgm:resizeHandles val="exact"/>
        </dgm:presLayoutVars>
      </dgm:prSet>
      <dgm:spPr/>
      <dgm:t>
        <a:bodyPr/>
        <a:lstStyle/>
        <a:p>
          <a:endParaRPr lang="zh-CN" altLang="en-US"/>
        </a:p>
      </dgm:t>
    </dgm:pt>
    <dgm:pt modelId="{C18CAC3A-A875-43E5-BE8A-A2A649412D31}" type="pres">
      <dgm:prSet presAssocID="{76E830B8-1E21-446E-9B77-7356594A5117}" presName="root1" presStyleCnt="0"/>
      <dgm:spPr/>
    </dgm:pt>
    <dgm:pt modelId="{4E5A2E22-491D-46CC-95EC-E4BAFDE7ED39}" type="pres">
      <dgm:prSet presAssocID="{76E830B8-1E21-446E-9B77-7356594A5117}" presName="LevelOneTextNode" presStyleLbl="node0" presStyleIdx="0" presStyleCnt="1">
        <dgm:presLayoutVars>
          <dgm:chPref val="3"/>
        </dgm:presLayoutVars>
      </dgm:prSet>
      <dgm:spPr/>
      <dgm:t>
        <a:bodyPr/>
        <a:lstStyle/>
        <a:p>
          <a:endParaRPr lang="zh-CN" altLang="en-US"/>
        </a:p>
      </dgm:t>
    </dgm:pt>
    <dgm:pt modelId="{576ADB6C-9904-4153-9880-1E45C43AB759}" type="pres">
      <dgm:prSet presAssocID="{76E830B8-1E21-446E-9B77-7356594A5117}" presName="level2hierChild" presStyleCnt="0"/>
      <dgm:spPr/>
    </dgm:pt>
    <dgm:pt modelId="{4E220FFE-FF4C-4196-9DB0-B21AFF4CD4B7}" type="pres">
      <dgm:prSet presAssocID="{F845F28F-2A32-48D1-8701-3D84A78E2579}" presName="conn2-1" presStyleLbl="parChTrans1D2" presStyleIdx="0" presStyleCnt="4"/>
      <dgm:spPr/>
      <dgm:t>
        <a:bodyPr/>
        <a:lstStyle/>
        <a:p>
          <a:endParaRPr lang="zh-CN" altLang="en-US"/>
        </a:p>
      </dgm:t>
    </dgm:pt>
    <dgm:pt modelId="{0DEC2FD8-F705-47F1-82BD-AD1A2E20C12A}" type="pres">
      <dgm:prSet presAssocID="{F845F28F-2A32-48D1-8701-3D84A78E2579}" presName="connTx" presStyleLbl="parChTrans1D2" presStyleIdx="0" presStyleCnt="4"/>
      <dgm:spPr/>
      <dgm:t>
        <a:bodyPr/>
        <a:lstStyle/>
        <a:p>
          <a:endParaRPr lang="zh-CN" altLang="en-US"/>
        </a:p>
      </dgm:t>
    </dgm:pt>
    <dgm:pt modelId="{D9A4E531-0E3E-44CD-9659-03611CD4B1C5}" type="pres">
      <dgm:prSet presAssocID="{2DFA2FFC-C3E1-4DEC-BA49-019333DBB00D}" presName="root2" presStyleCnt="0"/>
      <dgm:spPr/>
    </dgm:pt>
    <dgm:pt modelId="{363EE570-F592-4946-A5A8-6686E605B76E}" type="pres">
      <dgm:prSet presAssocID="{2DFA2FFC-C3E1-4DEC-BA49-019333DBB00D}" presName="LevelTwoTextNode" presStyleLbl="node2" presStyleIdx="0" presStyleCnt="4">
        <dgm:presLayoutVars>
          <dgm:chPref val="3"/>
        </dgm:presLayoutVars>
      </dgm:prSet>
      <dgm:spPr/>
      <dgm:t>
        <a:bodyPr/>
        <a:lstStyle/>
        <a:p>
          <a:endParaRPr lang="zh-CN" altLang="en-US"/>
        </a:p>
      </dgm:t>
    </dgm:pt>
    <dgm:pt modelId="{08481864-870B-48C1-B808-3C10BBC22C62}" type="pres">
      <dgm:prSet presAssocID="{2DFA2FFC-C3E1-4DEC-BA49-019333DBB00D}" presName="level3hierChild" presStyleCnt="0"/>
      <dgm:spPr/>
    </dgm:pt>
    <dgm:pt modelId="{1DE54369-B5C7-4DAD-A264-15E2E005B9C6}" type="pres">
      <dgm:prSet presAssocID="{E9643905-5787-4928-96C5-5D1F3E02E8F2}" presName="conn2-1" presStyleLbl="parChTrans1D3" presStyleIdx="0" presStyleCnt="1"/>
      <dgm:spPr/>
      <dgm:t>
        <a:bodyPr/>
        <a:lstStyle/>
        <a:p>
          <a:endParaRPr lang="zh-CN" altLang="en-US"/>
        </a:p>
      </dgm:t>
    </dgm:pt>
    <dgm:pt modelId="{9EA6C3D2-62C1-4C44-A942-487CD3E272A1}" type="pres">
      <dgm:prSet presAssocID="{E9643905-5787-4928-96C5-5D1F3E02E8F2}" presName="connTx" presStyleLbl="parChTrans1D3" presStyleIdx="0" presStyleCnt="1"/>
      <dgm:spPr/>
      <dgm:t>
        <a:bodyPr/>
        <a:lstStyle/>
        <a:p>
          <a:endParaRPr lang="zh-CN" altLang="en-US"/>
        </a:p>
      </dgm:t>
    </dgm:pt>
    <dgm:pt modelId="{35577C9E-F864-46B1-8591-8B66A0A2F580}" type="pres">
      <dgm:prSet presAssocID="{DF859227-3C6C-4412-B3C1-D6846B8C46F6}" presName="root2" presStyleCnt="0"/>
      <dgm:spPr/>
    </dgm:pt>
    <dgm:pt modelId="{B2A8DF55-80D9-409B-B408-46510381CC1C}" type="pres">
      <dgm:prSet presAssocID="{DF859227-3C6C-4412-B3C1-D6846B8C46F6}" presName="LevelTwoTextNode" presStyleLbl="node3" presStyleIdx="0" presStyleCnt="1" custScaleY="176075">
        <dgm:presLayoutVars>
          <dgm:chPref val="3"/>
        </dgm:presLayoutVars>
      </dgm:prSet>
      <dgm:spPr/>
      <dgm:t>
        <a:bodyPr/>
        <a:lstStyle/>
        <a:p>
          <a:endParaRPr lang="zh-CN" altLang="en-US"/>
        </a:p>
      </dgm:t>
    </dgm:pt>
    <dgm:pt modelId="{8320C1E4-B7ED-462C-B10D-4B29326BF0AA}" type="pres">
      <dgm:prSet presAssocID="{DF859227-3C6C-4412-B3C1-D6846B8C46F6}" presName="level3hierChild" presStyleCnt="0"/>
      <dgm:spPr/>
    </dgm:pt>
    <dgm:pt modelId="{0B508BAF-7D14-4F93-9178-13AEC18DEE6B}" type="pres">
      <dgm:prSet presAssocID="{E7DB0B4A-0C1B-47E0-8EAF-FDF6DC4782E8}" presName="conn2-1" presStyleLbl="parChTrans1D2" presStyleIdx="1" presStyleCnt="4"/>
      <dgm:spPr/>
      <dgm:t>
        <a:bodyPr/>
        <a:lstStyle/>
        <a:p>
          <a:endParaRPr lang="zh-CN" altLang="en-US"/>
        </a:p>
      </dgm:t>
    </dgm:pt>
    <dgm:pt modelId="{8C8FC131-0AD5-475B-96CF-F69245B5555E}" type="pres">
      <dgm:prSet presAssocID="{E7DB0B4A-0C1B-47E0-8EAF-FDF6DC4782E8}" presName="connTx" presStyleLbl="parChTrans1D2" presStyleIdx="1" presStyleCnt="4"/>
      <dgm:spPr/>
      <dgm:t>
        <a:bodyPr/>
        <a:lstStyle/>
        <a:p>
          <a:endParaRPr lang="zh-CN" altLang="en-US"/>
        </a:p>
      </dgm:t>
    </dgm:pt>
    <dgm:pt modelId="{61E4193A-4216-4A51-B6AA-CFAE6B7ACDBF}" type="pres">
      <dgm:prSet presAssocID="{EE6D52B3-C5E2-4EA6-AA1F-EAD123A17BBB}" presName="root2" presStyleCnt="0"/>
      <dgm:spPr/>
    </dgm:pt>
    <dgm:pt modelId="{EF552B75-877E-428F-9404-41CF3FABA8BD}" type="pres">
      <dgm:prSet presAssocID="{EE6D52B3-C5E2-4EA6-AA1F-EAD123A17BBB}" presName="LevelTwoTextNode" presStyleLbl="node2" presStyleIdx="1" presStyleCnt="4">
        <dgm:presLayoutVars>
          <dgm:chPref val="3"/>
        </dgm:presLayoutVars>
      </dgm:prSet>
      <dgm:spPr/>
      <dgm:t>
        <a:bodyPr/>
        <a:lstStyle/>
        <a:p>
          <a:endParaRPr lang="zh-CN" altLang="en-US"/>
        </a:p>
      </dgm:t>
    </dgm:pt>
    <dgm:pt modelId="{E54A800B-FD01-4AE5-8C71-7DFDDFDC7D8E}" type="pres">
      <dgm:prSet presAssocID="{EE6D52B3-C5E2-4EA6-AA1F-EAD123A17BBB}" presName="level3hierChild" presStyleCnt="0"/>
      <dgm:spPr/>
    </dgm:pt>
    <dgm:pt modelId="{C95DF891-2778-41E4-B870-AFF280561A4E}" type="pres">
      <dgm:prSet presAssocID="{8B5F52A6-F534-4AD3-9FAA-661E516272B2}" presName="conn2-1" presStyleLbl="parChTrans1D2" presStyleIdx="2" presStyleCnt="4"/>
      <dgm:spPr/>
      <dgm:t>
        <a:bodyPr/>
        <a:lstStyle/>
        <a:p>
          <a:endParaRPr lang="zh-CN" altLang="en-US"/>
        </a:p>
      </dgm:t>
    </dgm:pt>
    <dgm:pt modelId="{169F268D-2760-4DFB-B9BC-9D4EB432F700}" type="pres">
      <dgm:prSet presAssocID="{8B5F52A6-F534-4AD3-9FAA-661E516272B2}" presName="connTx" presStyleLbl="parChTrans1D2" presStyleIdx="2" presStyleCnt="4"/>
      <dgm:spPr/>
      <dgm:t>
        <a:bodyPr/>
        <a:lstStyle/>
        <a:p>
          <a:endParaRPr lang="zh-CN" altLang="en-US"/>
        </a:p>
      </dgm:t>
    </dgm:pt>
    <dgm:pt modelId="{7FE0B6F9-FE3E-492E-A52D-7D5E34DBB6F6}" type="pres">
      <dgm:prSet presAssocID="{CD62DD55-AD19-4F7A-94A7-328438A97576}" presName="root2" presStyleCnt="0"/>
      <dgm:spPr/>
    </dgm:pt>
    <dgm:pt modelId="{6620FE26-21F2-427B-AE87-9727171C87C7}" type="pres">
      <dgm:prSet presAssocID="{CD62DD55-AD19-4F7A-94A7-328438A97576}" presName="LevelTwoTextNode" presStyleLbl="node2" presStyleIdx="2" presStyleCnt="4">
        <dgm:presLayoutVars>
          <dgm:chPref val="3"/>
        </dgm:presLayoutVars>
      </dgm:prSet>
      <dgm:spPr/>
      <dgm:t>
        <a:bodyPr/>
        <a:lstStyle/>
        <a:p>
          <a:endParaRPr lang="zh-CN" altLang="en-US"/>
        </a:p>
      </dgm:t>
    </dgm:pt>
    <dgm:pt modelId="{29DE04DC-BFE7-4ECC-956B-902AFC7D23AD}" type="pres">
      <dgm:prSet presAssocID="{CD62DD55-AD19-4F7A-94A7-328438A97576}" presName="level3hierChild" presStyleCnt="0"/>
      <dgm:spPr/>
    </dgm:pt>
    <dgm:pt modelId="{2F68EA63-CD2A-4C45-8A07-C7140AA353B8}" type="pres">
      <dgm:prSet presAssocID="{78B7A325-0497-4ED8-8E73-5E3988A3585A}" presName="conn2-1" presStyleLbl="parChTrans1D2" presStyleIdx="3" presStyleCnt="4"/>
      <dgm:spPr/>
      <dgm:t>
        <a:bodyPr/>
        <a:lstStyle/>
        <a:p>
          <a:endParaRPr lang="zh-CN" altLang="en-US"/>
        </a:p>
      </dgm:t>
    </dgm:pt>
    <dgm:pt modelId="{C75AB978-9FBC-4DA8-B8E9-7FB8A3A9A042}" type="pres">
      <dgm:prSet presAssocID="{78B7A325-0497-4ED8-8E73-5E3988A3585A}" presName="connTx" presStyleLbl="parChTrans1D2" presStyleIdx="3" presStyleCnt="4"/>
      <dgm:spPr/>
      <dgm:t>
        <a:bodyPr/>
        <a:lstStyle/>
        <a:p>
          <a:endParaRPr lang="zh-CN" altLang="en-US"/>
        </a:p>
      </dgm:t>
    </dgm:pt>
    <dgm:pt modelId="{B6613A88-78D8-47CE-AAA9-CB338763DF8D}" type="pres">
      <dgm:prSet presAssocID="{BBB973CE-6108-4E72-BB62-D646AB2A0CE2}" presName="root2" presStyleCnt="0"/>
      <dgm:spPr/>
    </dgm:pt>
    <dgm:pt modelId="{8AB18C60-72BD-4DE8-8F98-D91404E539ED}" type="pres">
      <dgm:prSet presAssocID="{BBB973CE-6108-4E72-BB62-D646AB2A0CE2}" presName="LevelTwoTextNode" presStyleLbl="node2" presStyleIdx="3" presStyleCnt="4">
        <dgm:presLayoutVars>
          <dgm:chPref val="3"/>
        </dgm:presLayoutVars>
      </dgm:prSet>
      <dgm:spPr/>
      <dgm:t>
        <a:bodyPr/>
        <a:lstStyle/>
        <a:p>
          <a:endParaRPr lang="zh-CN" altLang="en-US"/>
        </a:p>
      </dgm:t>
    </dgm:pt>
    <dgm:pt modelId="{6973976D-F24F-4614-9BA3-B26D73DF1966}" type="pres">
      <dgm:prSet presAssocID="{BBB973CE-6108-4E72-BB62-D646AB2A0CE2}" presName="level3hierChild" presStyleCnt="0"/>
      <dgm:spPr/>
    </dgm:pt>
  </dgm:ptLst>
  <dgm:cxnLst>
    <dgm:cxn modelId="{714D962B-C639-4D68-8FE9-93EB391D7126}" type="presOf" srcId="{78B7A325-0497-4ED8-8E73-5E3988A3585A}" destId="{C75AB978-9FBC-4DA8-B8E9-7FB8A3A9A042}" srcOrd="1" destOrd="0" presId="urn:microsoft.com/office/officeart/2008/layout/HorizontalMultiLevelHierarchy"/>
    <dgm:cxn modelId="{96C87BB9-7CE7-4EB4-9B1F-AD5D79E6E530}" type="presOf" srcId="{76E830B8-1E21-446E-9B77-7356594A5117}" destId="{4E5A2E22-491D-46CC-95EC-E4BAFDE7ED39}" srcOrd="0" destOrd="0" presId="urn:microsoft.com/office/officeart/2008/layout/HorizontalMultiLevelHierarchy"/>
    <dgm:cxn modelId="{3AB44256-A671-4507-8B90-EDA3DCE47835}" type="presOf" srcId="{A08FDE49-EA07-485C-9302-14C0747556B7}" destId="{B550333A-3687-4467-8C24-263AF3722B87}" srcOrd="0" destOrd="0" presId="urn:microsoft.com/office/officeart/2008/layout/HorizontalMultiLevelHierarchy"/>
    <dgm:cxn modelId="{FFAC3BD2-5FD8-4585-9B2E-FB67744455ED}" type="presOf" srcId="{CD62DD55-AD19-4F7A-94A7-328438A97576}" destId="{6620FE26-21F2-427B-AE87-9727171C87C7}" srcOrd="0" destOrd="0" presId="urn:microsoft.com/office/officeart/2008/layout/HorizontalMultiLevelHierarchy"/>
    <dgm:cxn modelId="{9D32D733-6973-470F-8DF0-24C67D5C04A2}" type="presOf" srcId="{F845F28F-2A32-48D1-8701-3D84A78E2579}" destId="{4E220FFE-FF4C-4196-9DB0-B21AFF4CD4B7}" srcOrd="0" destOrd="0" presId="urn:microsoft.com/office/officeart/2008/layout/HorizontalMultiLevelHierarchy"/>
    <dgm:cxn modelId="{68C4DAD7-5915-4773-9E2A-242952674831}" type="presOf" srcId="{DF859227-3C6C-4412-B3C1-D6846B8C46F6}" destId="{B2A8DF55-80D9-409B-B408-46510381CC1C}" srcOrd="0" destOrd="0" presId="urn:microsoft.com/office/officeart/2008/layout/HorizontalMultiLevelHierarchy"/>
    <dgm:cxn modelId="{752ABF16-92EE-4D5B-924F-77E911BF2E78}" srcId="{76E830B8-1E21-446E-9B77-7356594A5117}" destId="{CD62DD55-AD19-4F7A-94A7-328438A97576}" srcOrd="2" destOrd="0" parTransId="{8B5F52A6-F534-4AD3-9FAA-661E516272B2}" sibTransId="{16D5AABE-1612-4FD3-BCF1-264B41146899}"/>
    <dgm:cxn modelId="{7051E9EC-5024-4392-9C97-E5DDEC8ADBDC}" srcId="{76E830B8-1E21-446E-9B77-7356594A5117}" destId="{BBB973CE-6108-4E72-BB62-D646AB2A0CE2}" srcOrd="3" destOrd="0" parTransId="{78B7A325-0497-4ED8-8E73-5E3988A3585A}" sibTransId="{72C66105-42B8-4ACB-9D58-9EAF84695940}"/>
    <dgm:cxn modelId="{7E49DDF8-9CBC-4F3A-8832-E91B9F32387E}" srcId="{A08FDE49-EA07-485C-9302-14C0747556B7}" destId="{76E830B8-1E21-446E-9B77-7356594A5117}" srcOrd="0" destOrd="0" parTransId="{067ACD7E-083C-43CE-91DF-A830A31607EC}" sibTransId="{93D89F3B-9EDB-45FC-94FA-D1858D2D64C6}"/>
    <dgm:cxn modelId="{073314F3-8B53-4F56-9358-58A23BF34E79}" type="presOf" srcId="{E9643905-5787-4928-96C5-5D1F3E02E8F2}" destId="{1DE54369-B5C7-4DAD-A264-15E2E005B9C6}" srcOrd="0" destOrd="0" presId="urn:microsoft.com/office/officeart/2008/layout/HorizontalMultiLevelHierarchy"/>
    <dgm:cxn modelId="{5D0F88F6-0DAF-449C-BCE3-4BEDA0CE973B}" srcId="{76E830B8-1E21-446E-9B77-7356594A5117}" destId="{EE6D52B3-C5E2-4EA6-AA1F-EAD123A17BBB}" srcOrd="1" destOrd="0" parTransId="{E7DB0B4A-0C1B-47E0-8EAF-FDF6DC4782E8}" sibTransId="{5CF05915-D333-4DEA-A0F9-A8ADFD1D1BFC}"/>
    <dgm:cxn modelId="{76D9E6FF-7440-4C22-B748-78911D56C5CC}" type="presOf" srcId="{F845F28F-2A32-48D1-8701-3D84A78E2579}" destId="{0DEC2FD8-F705-47F1-82BD-AD1A2E20C12A}" srcOrd="1" destOrd="0" presId="urn:microsoft.com/office/officeart/2008/layout/HorizontalMultiLevelHierarchy"/>
    <dgm:cxn modelId="{CDE20D71-1A38-4116-A99A-793F2051A213}" type="presOf" srcId="{2DFA2FFC-C3E1-4DEC-BA49-019333DBB00D}" destId="{363EE570-F592-4946-A5A8-6686E605B76E}" srcOrd="0" destOrd="0" presId="urn:microsoft.com/office/officeart/2008/layout/HorizontalMultiLevelHierarchy"/>
    <dgm:cxn modelId="{4A282809-B5DF-427A-926B-F9A9CE36D2C0}" srcId="{76E830B8-1E21-446E-9B77-7356594A5117}" destId="{2DFA2FFC-C3E1-4DEC-BA49-019333DBB00D}" srcOrd="0" destOrd="0" parTransId="{F845F28F-2A32-48D1-8701-3D84A78E2579}" sibTransId="{7C44F249-A70C-46E2-B77B-5EEC4958479C}"/>
    <dgm:cxn modelId="{6B2D03FA-E14A-4631-A4A7-D6F9760A6471}" type="presOf" srcId="{EE6D52B3-C5E2-4EA6-AA1F-EAD123A17BBB}" destId="{EF552B75-877E-428F-9404-41CF3FABA8BD}" srcOrd="0" destOrd="0" presId="urn:microsoft.com/office/officeart/2008/layout/HorizontalMultiLevelHierarchy"/>
    <dgm:cxn modelId="{82AEEB81-BB79-42FC-A2B6-775314EC01C4}" type="presOf" srcId="{E7DB0B4A-0C1B-47E0-8EAF-FDF6DC4782E8}" destId="{0B508BAF-7D14-4F93-9178-13AEC18DEE6B}" srcOrd="0" destOrd="0" presId="urn:microsoft.com/office/officeart/2008/layout/HorizontalMultiLevelHierarchy"/>
    <dgm:cxn modelId="{1AF3D364-2CB3-4B90-93FA-61848F826C9E}" type="presOf" srcId="{E7DB0B4A-0C1B-47E0-8EAF-FDF6DC4782E8}" destId="{8C8FC131-0AD5-475B-96CF-F69245B5555E}" srcOrd="1" destOrd="0" presId="urn:microsoft.com/office/officeart/2008/layout/HorizontalMultiLevelHierarchy"/>
    <dgm:cxn modelId="{15FD9E54-65D0-4412-8422-0C57F302B2BE}" type="presOf" srcId="{E9643905-5787-4928-96C5-5D1F3E02E8F2}" destId="{9EA6C3D2-62C1-4C44-A942-487CD3E272A1}" srcOrd="1" destOrd="0" presId="urn:microsoft.com/office/officeart/2008/layout/HorizontalMultiLevelHierarchy"/>
    <dgm:cxn modelId="{22DB9CF1-A3A3-447C-BC52-E01ED9DC90B4}" type="presOf" srcId="{BBB973CE-6108-4E72-BB62-D646AB2A0CE2}" destId="{8AB18C60-72BD-4DE8-8F98-D91404E539ED}" srcOrd="0" destOrd="0" presId="urn:microsoft.com/office/officeart/2008/layout/HorizontalMultiLevelHierarchy"/>
    <dgm:cxn modelId="{89DBCED6-CE9F-4EB0-BC92-8467251BE8CE}" type="presOf" srcId="{78B7A325-0497-4ED8-8E73-5E3988A3585A}" destId="{2F68EA63-CD2A-4C45-8A07-C7140AA353B8}" srcOrd="0" destOrd="0" presId="urn:microsoft.com/office/officeart/2008/layout/HorizontalMultiLevelHierarchy"/>
    <dgm:cxn modelId="{511B9DB7-2641-4F88-B8CA-9508F855E226}" type="presOf" srcId="{8B5F52A6-F534-4AD3-9FAA-661E516272B2}" destId="{169F268D-2760-4DFB-B9BC-9D4EB432F700}" srcOrd="1" destOrd="0" presId="urn:microsoft.com/office/officeart/2008/layout/HorizontalMultiLevelHierarchy"/>
    <dgm:cxn modelId="{F69EC005-3506-47D5-A6B8-5C210ED7C179}" type="presOf" srcId="{8B5F52A6-F534-4AD3-9FAA-661E516272B2}" destId="{C95DF891-2778-41E4-B870-AFF280561A4E}" srcOrd="0" destOrd="0" presId="urn:microsoft.com/office/officeart/2008/layout/HorizontalMultiLevelHierarchy"/>
    <dgm:cxn modelId="{C59D59FA-85D0-4FA1-A487-83544D0B5920}" srcId="{2DFA2FFC-C3E1-4DEC-BA49-019333DBB00D}" destId="{DF859227-3C6C-4412-B3C1-D6846B8C46F6}" srcOrd="0" destOrd="0" parTransId="{E9643905-5787-4928-96C5-5D1F3E02E8F2}" sibTransId="{BC5891C0-3ADB-409A-84FB-0E9D11AEAECA}"/>
    <dgm:cxn modelId="{3FE9FBFE-3F33-4AEB-9B10-6B7991E0DF09}" type="presParOf" srcId="{B550333A-3687-4467-8C24-263AF3722B87}" destId="{C18CAC3A-A875-43E5-BE8A-A2A649412D31}" srcOrd="0" destOrd="0" presId="urn:microsoft.com/office/officeart/2008/layout/HorizontalMultiLevelHierarchy"/>
    <dgm:cxn modelId="{FE728B9C-C9B5-4226-BE77-3DDA7D603119}" type="presParOf" srcId="{C18CAC3A-A875-43E5-BE8A-A2A649412D31}" destId="{4E5A2E22-491D-46CC-95EC-E4BAFDE7ED39}" srcOrd="0" destOrd="0" presId="urn:microsoft.com/office/officeart/2008/layout/HorizontalMultiLevelHierarchy"/>
    <dgm:cxn modelId="{02E2DEA0-F94F-440C-BDB9-E68741D74713}" type="presParOf" srcId="{C18CAC3A-A875-43E5-BE8A-A2A649412D31}" destId="{576ADB6C-9904-4153-9880-1E45C43AB759}" srcOrd="1" destOrd="0" presId="urn:microsoft.com/office/officeart/2008/layout/HorizontalMultiLevelHierarchy"/>
    <dgm:cxn modelId="{215BA1BA-582F-4AAB-9322-61AEB46C4427}" type="presParOf" srcId="{576ADB6C-9904-4153-9880-1E45C43AB759}" destId="{4E220FFE-FF4C-4196-9DB0-B21AFF4CD4B7}" srcOrd="0" destOrd="0" presId="urn:microsoft.com/office/officeart/2008/layout/HorizontalMultiLevelHierarchy"/>
    <dgm:cxn modelId="{99DEDFA4-0507-4BDD-A32F-05575CA96079}" type="presParOf" srcId="{4E220FFE-FF4C-4196-9DB0-B21AFF4CD4B7}" destId="{0DEC2FD8-F705-47F1-82BD-AD1A2E20C12A}" srcOrd="0" destOrd="0" presId="urn:microsoft.com/office/officeart/2008/layout/HorizontalMultiLevelHierarchy"/>
    <dgm:cxn modelId="{53216A71-1EA3-46C2-BF04-732967929412}" type="presParOf" srcId="{576ADB6C-9904-4153-9880-1E45C43AB759}" destId="{D9A4E531-0E3E-44CD-9659-03611CD4B1C5}" srcOrd="1" destOrd="0" presId="urn:microsoft.com/office/officeart/2008/layout/HorizontalMultiLevelHierarchy"/>
    <dgm:cxn modelId="{73AA1B36-8D9E-4FC9-9F88-468A0BD69A63}" type="presParOf" srcId="{D9A4E531-0E3E-44CD-9659-03611CD4B1C5}" destId="{363EE570-F592-4946-A5A8-6686E605B76E}" srcOrd="0" destOrd="0" presId="urn:microsoft.com/office/officeart/2008/layout/HorizontalMultiLevelHierarchy"/>
    <dgm:cxn modelId="{DCB2F7DA-7E11-4292-AB32-B6377C6D0D0F}" type="presParOf" srcId="{D9A4E531-0E3E-44CD-9659-03611CD4B1C5}" destId="{08481864-870B-48C1-B808-3C10BBC22C62}" srcOrd="1" destOrd="0" presId="urn:microsoft.com/office/officeart/2008/layout/HorizontalMultiLevelHierarchy"/>
    <dgm:cxn modelId="{C782FE5C-9054-4E7E-BE30-ADA051A93D29}" type="presParOf" srcId="{08481864-870B-48C1-B808-3C10BBC22C62}" destId="{1DE54369-B5C7-4DAD-A264-15E2E005B9C6}" srcOrd="0" destOrd="0" presId="urn:microsoft.com/office/officeart/2008/layout/HorizontalMultiLevelHierarchy"/>
    <dgm:cxn modelId="{1CC58B01-2ED7-4809-AED5-04379135D66B}" type="presParOf" srcId="{1DE54369-B5C7-4DAD-A264-15E2E005B9C6}" destId="{9EA6C3D2-62C1-4C44-A942-487CD3E272A1}" srcOrd="0" destOrd="0" presId="urn:microsoft.com/office/officeart/2008/layout/HorizontalMultiLevelHierarchy"/>
    <dgm:cxn modelId="{4ECB2B29-1C83-46D4-B3C9-E0D85B78CE65}" type="presParOf" srcId="{08481864-870B-48C1-B808-3C10BBC22C62}" destId="{35577C9E-F864-46B1-8591-8B66A0A2F580}" srcOrd="1" destOrd="0" presId="urn:microsoft.com/office/officeart/2008/layout/HorizontalMultiLevelHierarchy"/>
    <dgm:cxn modelId="{81CE815F-AB9F-423A-B761-8E762B6B09C9}" type="presParOf" srcId="{35577C9E-F864-46B1-8591-8B66A0A2F580}" destId="{B2A8DF55-80D9-409B-B408-46510381CC1C}" srcOrd="0" destOrd="0" presId="urn:microsoft.com/office/officeart/2008/layout/HorizontalMultiLevelHierarchy"/>
    <dgm:cxn modelId="{409E5712-9906-477D-81F9-840D0AA25F53}" type="presParOf" srcId="{35577C9E-F864-46B1-8591-8B66A0A2F580}" destId="{8320C1E4-B7ED-462C-B10D-4B29326BF0AA}" srcOrd="1" destOrd="0" presId="urn:microsoft.com/office/officeart/2008/layout/HorizontalMultiLevelHierarchy"/>
    <dgm:cxn modelId="{D15E9C91-B808-4C6B-8921-F07C0E3DC610}" type="presParOf" srcId="{576ADB6C-9904-4153-9880-1E45C43AB759}" destId="{0B508BAF-7D14-4F93-9178-13AEC18DEE6B}" srcOrd="2" destOrd="0" presId="urn:microsoft.com/office/officeart/2008/layout/HorizontalMultiLevelHierarchy"/>
    <dgm:cxn modelId="{6BAA1DB3-F214-4F76-A985-FFE942122910}" type="presParOf" srcId="{0B508BAF-7D14-4F93-9178-13AEC18DEE6B}" destId="{8C8FC131-0AD5-475B-96CF-F69245B5555E}" srcOrd="0" destOrd="0" presId="urn:microsoft.com/office/officeart/2008/layout/HorizontalMultiLevelHierarchy"/>
    <dgm:cxn modelId="{70B7371E-1A37-4880-87DC-4F11761775CF}" type="presParOf" srcId="{576ADB6C-9904-4153-9880-1E45C43AB759}" destId="{61E4193A-4216-4A51-B6AA-CFAE6B7ACDBF}" srcOrd="3" destOrd="0" presId="urn:microsoft.com/office/officeart/2008/layout/HorizontalMultiLevelHierarchy"/>
    <dgm:cxn modelId="{90436E48-7838-4646-A1FA-EFA45BCE43C1}" type="presParOf" srcId="{61E4193A-4216-4A51-B6AA-CFAE6B7ACDBF}" destId="{EF552B75-877E-428F-9404-41CF3FABA8BD}" srcOrd="0" destOrd="0" presId="urn:microsoft.com/office/officeart/2008/layout/HorizontalMultiLevelHierarchy"/>
    <dgm:cxn modelId="{5D7120C1-C4D0-4314-8F8A-A24DF210998F}" type="presParOf" srcId="{61E4193A-4216-4A51-B6AA-CFAE6B7ACDBF}" destId="{E54A800B-FD01-4AE5-8C71-7DFDDFDC7D8E}" srcOrd="1" destOrd="0" presId="urn:microsoft.com/office/officeart/2008/layout/HorizontalMultiLevelHierarchy"/>
    <dgm:cxn modelId="{A0944605-2143-49B4-9E06-92CCE4215F20}" type="presParOf" srcId="{576ADB6C-9904-4153-9880-1E45C43AB759}" destId="{C95DF891-2778-41E4-B870-AFF280561A4E}" srcOrd="4" destOrd="0" presId="urn:microsoft.com/office/officeart/2008/layout/HorizontalMultiLevelHierarchy"/>
    <dgm:cxn modelId="{EEDB2D08-C9B8-4206-AE12-997A398C99AC}" type="presParOf" srcId="{C95DF891-2778-41E4-B870-AFF280561A4E}" destId="{169F268D-2760-4DFB-B9BC-9D4EB432F700}" srcOrd="0" destOrd="0" presId="urn:microsoft.com/office/officeart/2008/layout/HorizontalMultiLevelHierarchy"/>
    <dgm:cxn modelId="{AD382329-8EFD-404D-9A55-431EE1434214}" type="presParOf" srcId="{576ADB6C-9904-4153-9880-1E45C43AB759}" destId="{7FE0B6F9-FE3E-492E-A52D-7D5E34DBB6F6}" srcOrd="5" destOrd="0" presId="urn:microsoft.com/office/officeart/2008/layout/HorizontalMultiLevelHierarchy"/>
    <dgm:cxn modelId="{1CAD19F2-DCEB-4CA1-BD80-FE8A32941AD9}" type="presParOf" srcId="{7FE0B6F9-FE3E-492E-A52D-7D5E34DBB6F6}" destId="{6620FE26-21F2-427B-AE87-9727171C87C7}" srcOrd="0" destOrd="0" presId="urn:microsoft.com/office/officeart/2008/layout/HorizontalMultiLevelHierarchy"/>
    <dgm:cxn modelId="{EED71D1B-F064-47A4-8E84-692910767B3A}" type="presParOf" srcId="{7FE0B6F9-FE3E-492E-A52D-7D5E34DBB6F6}" destId="{29DE04DC-BFE7-4ECC-956B-902AFC7D23AD}" srcOrd="1" destOrd="0" presId="urn:microsoft.com/office/officeart/2008/layout/HorizontalMultiLevelHierarchy"/>
    <dgm:cxn modelId="{25253E7A-8B73-4558-8EDC-E30FBE58F3EC}" type="presParOf" srcId="{576ADB6C-9904-4153-9880-1E45C43AB759}" destId="{2F68EA63-CD2A-4C45-8A07-C7140AA353B8}" srcOrd="6" destOrd="0" presId="urn:microsoft.com/office/officeart/2008/layout/HorizontalMultiLevelHierarchy"/>
    <dgm:cxn modelId="{17677341-14BB-4CAD-8C71-FFDCCF2BBA53}" type="presParOf" srcId="{2F68EA63-CD2A-4C45-8A07-C7140AA353B8}" destId="{C75AB978-9FBC-4DA8-B8E9-7FB8A3A9A042}" srcOrd="0" destOrd="0" presId="urn:microsoft.com/office/officeart/2008/layout/HorizontalMultiLevelHierarchy"/>
    <dgm:cxn modelId="{C1DAB19C-3A47-49EE-B66A-671D06870E05}" type="presParOf" srcId="{576ADB6C-9904-4153-9880-1E45C43AB759}" destId="{B6613A88-78D8-47CE-AAA9-CB338763DF8D}" srcOrd="7" destOrd="0" presId="urn:microsoft.com/office/officeart/2008/layout/HorizontalMultiLevelHierarchy"/>
    <dgm:cxn modelId="{754D7ED1-FF64-4040-BAF4-5A8F6C925CCA}" type="presParOf" srcId="{B6613A88-78D8-47CE-AAA9-CB338763DF8D}" destId="{8AB18C60-72BD-4DE8-8F98-D91404E539ED}" srcOrd="0" destOrd="0" presId="urn:microsoft.com/office/officeart/2008/layout/HorizontalMultiLevelHierarchy"/>
    <dgm:cxn modelId="{D2864582-A865-4A87-A03C-3FAAE605A4D9}" type="presParOf" srcId="{B6613A88-78D8-47CE-AAA9-CB338763DF8D}" destId="{6973976D-F24F-4614-9BA3-B26D73DF196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4E9597-9D39-464A-B687-B892965C1FB0}" type="doc">
      <dgm:prSet loTypeId="urn:microsoft.com/office/officeart/2005/8/layout/hierarchy4" loCatId="hierarchy" qsTypeId="urn:microsoft.com/office/officeart/2005/8/quickstyle/simple4" qsCatId="simple" csTypeId="urn:microsoft.com/office/officeart/2005/8/colors/accent2_2" csCatId="accent2" phldr="1"/>
      <dgm:spPr/>
      <dgm:t>
        <a:bodyPr/>
        <a:lstStyle/>
        <a:p>
          <a:endParaRPr lang="zh-CN" altLang="en-US"/>
        </a:p>
      </dgm:t>
    </dgm:pt>
    <dgm:pt modelId="{88402977-9FCD-4410-926F-B3CB73EB3E07}">
      <dgm:prSet phldrT="[文本]"/>
      <dgm:spPr>
        <a:solidFill>
          <a:schemeClr val="tx1">
            <a:lumMod val="75000"/>
            <a:lumOff val="25000"/>
          </a:schemeClr>
        </a:solidFill>
      </dgm:spPr>
      <dgm:t>
        <a:bodyPr/>
        <a:lstStyle/>
        <a:p>
          <a:r>
            <a:rPr lang="zh-CN" altLang="en-US" dirty="0" smtClean="0"/>
            <a:t>图文数据</a:t>
          </a:r>
          <a:endParaRPr lang="zh-CN" altLang="en-US" dirty="0"/>
        </a:p>
      </dgm:t>
    </dgm:pt>
    <dgm:pt modelId="{EF00FD16-FC6C-4039-B364-51BD015D836A}" type="parTrans" cxnId="{7E42B54F-5719-4355-810B-C2C83BD8E802}">
      <dgm:prSet/>
      <dgm:spPr/>
      <dgm:t>
        <a:bodyPr/>
        <a:lstStyle/>
        <a:p>
          <a:endParaRPr lang="zh-CN" altLang="en-US"/>
        </a:p>
      </dgm:t>
    </dgm:pt>
    <dgm:pt modelId="{F4F618CA-E556-4949-B624-CCB9F2D49E91}" type="sibTrans" cxnId="{7E42B54F-5719-4355-810B-C2C83BD8E802}">
      <dgm:prSet/>
      <dgm:spPr/>
      <dgm:t>
        <a:bodyPr/>
        <a:lstStyle/>
        <a:p>
          <a:endParaRPr lang="zh-CN" altLang="en-US"/>
        </a:p>
      </dgm:t>
    </dgm:pt>
    <dgm:pt modelId="{2F498F3D-9FE2-4CE9-878C-93AACEC9D335}">
      <dgm:prSet phldrT="[文本]" custT="1"/>
      <dgm:spPr>
        <a:solidFill>
          <a:srgbClr val="FFC000"/>
        </a:solidFill>
        <a:effectLst>
          <a:outerShdw blurRad="63500" sx="102000" sy="102000" algn="ctr" rotWithShape="0">
            <a:prstClr val="black">
              <a:alpha val="40000"/>
            </a:prstClr>
          </a:outerShdw>
        </a:effectLst>
      </dgm:spPr>
      <dgm:t>
        <a:bodyPr/>
        <a:lstStyle/>
        <a:p>
          <a:pPr>
            <a:lnSpc>
              <a:spcPct val="90000"/>
            </a:lnSpc>
          </a:pPr>
          <a:r>
            <a:rPr lang="zh-CN" altLang="en-US" sz="5400" dirty="0" smtClean="0">
              <a:solidFill>
                <a:schemeClr val="tx1">
                  <a:lumMod val="75000"/>
                  <a:lumOff val="25000"/>
                </a:schemeClr>
              </a:solidFill>
            </a:rPr>
            <a:t>数据包</a:t>
          </a:r>
          <a:endParaRPr lang="en-US" altLang="zh-CN" sz="5400" dirty="0" smtClean="0">
            <a:solidFill>
              <a:schemeClr val="tx1">
                <a:lumMod val="75000"/>
                <a:lumOff val="25000"/>
              </a:schemeClr>
            </a:solidFill>
          </a:endParaRPr>
        </a:p>
        <a:p>
          <a:pPr>
            <a:lnSpc>
              <a:spcPts val="100"/>
            </a:lnSpc>
          </a:pPr>
          <a:r>
            <a:rPr lang="en-US" altLang="zh-CN" sz="2800" dirty="0" smtClean="0">
              <a:solidFill>
                <a:schemeClr val="tx1">
                  <a:lumMod val="75000"/>
                  <a:lumOff val="25000"/>
                </a:schemeClr>
              </a:solidFill>
            </a:rPr>
            <a:t>45</a:t>
          </a:r>
          <a:r>
            <a:rPr lang="zh-CN" altLang="en-US" sz="2800" dirty="0" smtClean="0">
              <a:solidFill>
                <a:schemeClr val="tx1">
                  <a:lumMod val="75000"/>
                  <a:lumOff val="25000"/>
                </a:schemeClr>
              </a:solidFill>
            </a:rPr>
            <a:t>字节</a:t>
          </a:r>
          <a:endParaRPr lang="zh-CN" altLang="en-US" sz="2800" dirty="0">
            <a:solidFill>
              <a:schemeClr val="tx1">
                <a:lumMod val="75000"/>
                <a:lumOff val="25000"/>
              </a:schemeClr>
            </a:solidFill>
          </a:endParaRPr>
        </a:p>
      </dgm:t>
    </dgm:pt>
    <dgm:pt modelId="{EDC25EAF-B5A8-426A-98B8-70FFDD3A8C51}" type="parTrans" cxnId="{BB1A6306-700D-4C62-B7EA-922CCEE949FE}">
      <dgm:prSet/>
      <dgm:spPr/>
      <dgm:t>
        <a:bodyPr/>
        <a:lstStyle/>
        <a:p>
          <a:endParaRPr lang="zh-CN" altLang="en-US"/>
        </a:p>
      </dgm:t>
    </dgm:pt>
    <dgm:pt modelId="{8E7EC5EB-3135-44C5-A039-4B74599ACABB}" type="sibTrans" cxnId="{BB1A6306-700D-4C62-B7EA-922CCEE949FE}">
      <dgm:prSet/>
      <dgm:spPr/>
      <dgm:t>
        <a:bodyPr/>
        <a:lstStyle/>
        <a:p>
          <a:endParaRPr lang="zh-CN" altLang="en-US"/>
        </a:p>
      </dgm:t>
    </dgm:pt>
    <dgm:pt modelId="{930EBCE0-B086-493C-B0E9-B633CFB9C0AE}">
      <dgm:prSet phldrT="[文本]"/>
      <dgm:spPr>
        <a:solidFill>
          <a:srgbClr val="00B0F0"/>
        </a:solidFill>
      </dgm:spPr>
      <dgm:t>
        <a:bodyPr/>
        <a:lstStyle/>
        <a:p>
          <a:r>
            <a:rPr lang="zh-CN" altLang="en-US" dirty="0" smtClean="0"/>
            <a:t>页头</a:t>
          </a:r>
          <a:endParaRPr lang="zh-CN" altLang="en-US" dirty="0"/>
        </a:p>
      </dgm:t>
    </dgm:pt>
    <dgm:pt modelId="{8B9560EF-9931-471F-A2DB-B4EF0F63B378}" type="parTrans" cxnId="{2AA9118B-5C6C-4BCA-8827-E3F9FCAC4F7F}">
      <dgm:prSet/>
      <dgm:spPr/>
      <dgm:t>
        <a:bodyPr/>
        <a:lstStyle/>
        <a:p>
          <a:endParaRPr lang="zh-CN" altLang="en-US"/>
        </a:p>
      </dgm:t>
    </dgm:pt>
    <dgm:pt modelId="{EFC5CEF7-4ABB-4149-A557-89ED74CD5693}" type="sibTrans" cxnId="{2AA9118B-5C6C-4BCA-8827-E3F9FCAC4F7F}">
      <dgm:prSet/>
      <dgm:spPr/>
      <dgm:t>
        <a:bodyPr/>
        <a:lstStyle/>
        <a:p>
          <a:endParaRPr lang="zh-CN" altLang="en-US"/>
        </a:p>
      </dgm:t>
    </dgm:pt>
    <dgm:pt modelId="{B65BAC14-528B-44D6-AF77-0EE303E25B9C}">
      <dgm:prSet phldrT="[文本]" custT="1"/>
      <dgm:spPr>
        <a:solidFill>
          <a:srgbClr val="00B0F0"/>
        </a:solidFill>
      </dgm:spPr>
      <dgm:t>
        <a:bodyPr/>
        <a:lstStyle/>
        <a:p>
          <a:r>
            <a:rPr lang="zh-CN" altLang="en-US" sz="2800" dirty="0" smtClean="0"/>
            <a:t>普通行</a:t>
          </a:r>
          <a:endParaRPr lang="zh-CN" altLang="en-US" sz="2800" dirty="0"/>
        </a:p>
      </dgm:t>
    </dgm:pt>
    <dgm:pt modelId="{650C6F8E-BBE2-4A63-8402-321B91CAF0EE}" type="parTrans" cxnId="{7EA2D13B-1F68-4B00-81E8-DDB684C72A37}">
      <dgm:prSet/>
      <dgm:spPr/>
      <dgm:t>
        <a:bodyPr/>
        <a:lstStyle/>
        <a:p>
          <a:endParaRPr lang="zh-CN" altLang="en-US"/>
        </a:p>
      </dgm:t>
    </dgm:pt>
    <dgm:pt modelId="{5637C806-FD20-4F5D-B4F2-17DCFBECDE55}" type="sibTrans" cxnId="{7EA2D13B-1F68-4B00-81E8-DDB684C72A37}">
      <dgm:prSet/>
      <dgm:spPr/>
      <dgm:t>
        <a:bodyPr/>
        <a:lstStyle/>
        <a:p>
          <a:endParaRPr lang="zh-CN" altLang="en-US"/>
        </a:p>
      </dgm:t>
    </dgm:pt>
    <dgm:pt modelId="{60D599EF-0413-4FCF-AA7E-DF31C528297E}">
      <dgm:prSet phldrT="[文本]"/>
      <dgm:spPr>
        <a:solidFill>
          <a:srgbClr val="FFC000"/>
        </a:solidFill>
        <a:effectLst>
          <a:outerShdw blurRad="63500" sx="102000" sy="102000" algn="ctr" rotWithShape="0">
            <a:prstClr val="black">
              <a:alpha val="40000"/>
            </a:prstClr>
          </a:outerShdw>
        </a:effectLst>
      </dgm:spPr>
      <dgm:t>
        <a:bodyPr/>
        <a:lstStyle/>
        <a:p>
          <a:r>
            <a:rPr lang="zh-CN" altLang="en-US" dirty="0" smtClean="0">
              <a:solidFill>
                <a:schemeClr val="tx1">
                  <a:lumMod val="75000"/>
                  <a:lumOff val="25000"/>
                </a:schemeClr>
              </a:solidFill>
            </a:rPr>
            <a:t>页</a:t>
          </a:r>
          <a:endParaRPr lang="zh-CN" altLang="en-US" dirty="0">
            <a:solidFill>
              <a:schemeClr val="tx1">
                <a:lumMod val="75000"/>
                <a:lumOff val="25000"/>
              </a:schemeClr>
            </a:solidFill>
          </a:endParaRPr>
        </a:p>
      </dgm:t>
    </dgm:pt>
    <dgm:pt modelId="{EE8E44DE-11DB-4F6C-A80D-2E4AF4381FF9}" type="parTrans" cxnId="{B8E04BAD-1510-4D4D-A366-68735CA53BA3}">
      <dgm:prSet/>
      <dgm:spPr/>
      <dgm:t>
        <a:bodyPr/>
        <a:lstStyle/>
        <a:p>
          <a:endParaRPr lang="zh-CN" altLang="en-US"/>
        </a:p>
      </dgm:t>
    </dgm:pt>
    <dgm:pt modelId="{D1E02196-DCEF-41B2-83BA-59A69842C7E7}" type="sibTrans" cxnId="{B8E04BAD-1510-4D4D-A366-68735CA53BA3}">
      <dgm:prSet/>
      <dgm:spPr/>
      <dgm:t>
        <a:bodyPr/>
        <a:lstStyle/>
        <a:p>
          <a:endParaRPr lang="zh-CN" altLang="en-US"/>
        </a:p>
      </dgm:t>
    </dgm:pt>
    <dgm:pt modelId="{5C688E58-484F-4BF5-BEB6-ADD7DB5A6358}">
      <dgm:prSet phldrT="[文本]"/>
      <dgm:spPr>
        <a:solidFill>
          <a:srgbClr val="FFC000"/>
        </a:solidFill>
        <a:effectLst>
          <a:outerShdw blurRad="63500" sx="102000" sy="102000" algn="ctr" rotWithShape="0">
            <a:prstClr val="black">
              <a:alpha val="40000"/>
            </a:prstClr>
          </a:outerShdw>
        </a:effectLst>
      </dgm:spPr>
      <dgm:t>
        <a:bodyPr/>
        <a:lstStyle/>
        <a:p>
          <a:r>
            <a:rPr lang="zh-CN" altLang="en-US" dirty="0" smtClean="0">
              <a:solidFill>
                <a:schemeClr val="tx1">
                  <a:lumMod val="75000"/>
                  <a:lumOff val="25000"/>
                </a:schemeClr>
              </a:solidFill>
            </a:rPr>
            <a:t>杂志</a:t>
          </a:r>
          <a:endParaRPr lang="zh-CN" altLang="en-US" dirty="0">
            <a:solidFill>
              <a:schemeClr val="tx1">
                <a:lumMod val="75000"/>
                <a:lumOff val="25000"/>
              </a:schemeClr>
            </a:solidFill>
          </a:endParaRPr>
        </a:p>
      </dgm:t>
    </dgm:pt>
    <dgm:pt modelId="{AE609D9D-2039-468A-94AA-55ADD270B9A8}" type="parTrans" cxnId="{BBC1A8F9-1B27-44B8-B691-B345A56F7FB7}">
      <dgm:prSet/>
      <dgm:spPr/>
      <dgm:t>
        <a:bodyPr/>
        <a:lstStyle/>
        <a:p>
          <a:endParaRPr lang="zh-CN" altLang="en-US"/>
        </a:p>
      </dgm:t>
    </dgm:pt>
    <dgm:pt modelId="{EB25947F-D367-409B-BD28-E28E43E158AC}" type="sibTrans" cxnId="{BBC1A8F9-1B27-44B8-B691-B345A56F7FB7}">
      <dgm:prSet/>
      <dgm:spPr/>
      <dgm:t>
        <a:bodyPr/>
        <a:lstStyle/>
        <a:p>
          <a:endParaRPr lang="zh-CN" altLang="en-US"/>
        </a:p>
      </dgm:t>
    </dgm:pt>
    <dgm:pt modelId="{7C6CD08F-7B09-490C-A7F3-C5F068EFCEEE}">
      <dgm:prSet phldrT="[文本]"/>
      <dgm:spPr>
        <a:solidFill>
          <a:srgbClr val="00B0F0"/>
        </a:solidFill>
      </dgm:spPr>
      <dgm:t>
        <a:bodyPr/>
        <a:lstStyle/>
        <a:p>
          <a:r>
            <a:rPr lang="zh-CN" altLang="en-US" dirty="0" smtClean="0"/>
            <a:t>拓展</a:t>
          </a:r>
          <a:endParaRPr lang="zh-CN" altLang="en-US" dirty="0"/>
        </a:p>
      </dgm:t>
    </dgm:pt>
    <dgm:pt modelId="{DBCF9AB4-2617-4AE4-91B5-2DBA4AF3F73C}" type="parTrans" cxnId="{80CFE58E-C13F-4F73-9DDA-E33D499C12AF}">
      <dgm:prSet/>
      <dgm:spPr/>
      <dgm:t>
        <a:bodyPr/>
        <a:lstStyle/>
        <a:p>
          <a:endParaRPr lang="zh-CN" altLang="en-US"/>
        </a:p>
      </dgm:t>
    </dgm:pt>
    <dgm:pt modelId="{BE431D18-E430-4840-861F-2B87C47A08EA}" type="sibTrans" cxnId="{80CFE58E-C13F-4F73-9DDA-E33D499C12AF}">
      <dgm:prSet/>
      <dgm:spPr/>
      <dgm:t>
        <a:bodyPr/>
        <a:lstStyle/>
        <a:p>
          <a:endParaRPr lang="zh-CN" altLang="en-US"/>
        </a:p>
      </dgm:t>
    </dgm:pt>
    <dgm:pt modelId="{55AE4176-8397-4CC2-ABC0-BE20AC0B6516}" type="pres">
      <dgm:prSet presAssocID="{1C4E9597-9D39-464A-B687-B892965C1FB0}" presName="Name0" presStyleCnt="0">
        <dgm:presLayoutVars>
          <dgm:chPref val="1"/>
          <dgm:dir/>
          <dgm:animOne val="branch"/>
          <dgm:animLvl val="lvl"/>
          <dgm:resizeHandles/>
        </dgm:presLayoutVars>
      </dgm:prSet>
      <dgm:spPr/>
      <dgm:t>
        <a:bodyPr/>
        <a:lstStyle/>
        <a:p>
          <a:endParaRPr lang="zh-CN" altLang="en-US"/>
        </a:p>
      </dgm:t>
    </dgm:pt>
    <dgm:pt modelId="{601FEEC4-9B17-4FC3-8DCD-E88218EFAA57}" type="pres">
      <dgm:prSet presAssocID="{88402977-9FCD-4410-926F-B3CB73EB3E07}" presName="vertOne" presStyleCnt="0"/>
      <dgm:spPr/>
    </dgm:pt>
    <dgm:pt modelId="{845864E7-02F2-46EE-980A-58DC28309952}" type="pres">
      <dgm:prSet presAssocID="{88402977-9FCD-4410-926F-B3CB73EB3E07}" presName="txOne" presStyleLbl="node0" presStyleIdx="0" presStyleCnt="1">
        <dgm:presLayoutVars>
          <dgm:chPref val="3"/>
        </dgm:presLayoutVars>
      </dgm:prSet>
      <dgm:spPr/>
      <dgm:t>
        <a:bodyPr/>
        <a:lstStyle/>
        <a:p>
          <a:endParaRPr lang="zh-CN" altLang="en-US"/>
        </a:p>
      </dgm:t>
    </dgm:pt>
    <dgm:pt modelId="{E08B50A8-B61B-4477-98CD-0339E771BE63}" type="pres">
      <dgm:prSet presAssocID="{88402977-9FCD-4410-926F-B3CB73EB3E07}" presName="parTransOne" presStyleCnt="0"/>
      <dgm:spPr/>
    </dgm:pt>
    <dgm:pt modelId="{20FF3A6A-1A7F-4508-B411-270F7C9A0D79}" type="pres">
      <dgm:prSet presAssocID="{88402977-9FCD-4410-926F-B3CB73EB3E07}" presName="horzOne" presStyleCnt="0"/>
      <dgm:spPr/>
    </dgm:pt>
    <dgm:pt modelId="{E1EE35BF-077C-4534-A8A7-DE0CC779C686}" type="pres">
      <dgm:prSet presAssocID="{2F498F3D-9FE2-4CE9-878C-93AACEC9D335}" presName="vertTwo" presStyleCnt="0"/>
      <dgm:spPr/>
    </dgm:pt>
    <dgm:pt modelId="{F5DB33A8-1AF0-44B8-AB02-AFB2F5DCCFBF}" type="pres">
      <dgm:prSet presAssocID="{2F498F3D-9FE2-4CE9-878C-93AACEC9D335}" presName="txTwo" presStyleLbl="node2" presStyleIdx="0" presStyleCnt="3">
        <dgm:presLayoutVars>
          <dgm:chPref val="3"/>
        </dgm:presLayoutVars>
      </dgm:prSet>
      <dgm:spPr/>
      <dgm:t>
        <a:bodyPr/>
        <a:lstStyle/>
        <a:p>
          <a:endParaRPr lang="zh-CN" altLang="en-US"/>
        </a:p>
      </dgm:t>
    </dgm:pt>
    <dgm:pt modelId="{019D106E-FC48-4A3C-AD7A-7D85F42470A5}" type="pres">
      <dgm:prSet presAssocID="{2F498F3D-9FE2-4CE9-878C-93AACEC9D335}" presName="parTransTwo" presStyleCnt="0"/>
      <dgm:spPr/>
    </dgm:pt>
    <dgm:pt modelId="{82FF8CA2-C1A2-46C5-8579-017AE7A3CD55}" type="pres">
      <dgm:prSet presAssocID="{2F498F3D-9FE2-4CE9-878C-93AACEC9D335}" presName="horzTwo" presStyleCnt="0"/>
      <dgm:spPr/>
    </dgm:pt>
    <dgm:pt modelId="{0C06D38A-15F4-41A1-8405-DEED9D538BCC}" type="pres">
      <dgm:prSet presAssocID="{930EBCE0-B086-493C-B0E9-B633CFB9C0AE}" presName="vertThree" presStyleCnt="0"/>
      <dgm:spPr/>
    </dgm:pt>
    <dgm:pt modelId="{4166AAA9-0DD5-41CD-8D17-0C137718F80F}" type="pres">
      <dgm:prSet presAssocID="{930EBCE0-B086-493C-B0E9-B633CFB9C0AE}" presName="txThree" presStyleLbl="node3" presStyleIdx="0" presStyleCnt="3">
        <dgm:presLayoutVars>
          <dgm:chPref val="3"/>
        </dgm:presLayoutVars>
      </dgm:prSet>
      <dgm:spPr/>
      <dgm:t>
        <a:bodyPr/>
        <a:lstStyle/>
        <a:p>
          <a:endParaRPr lang="zh-CN" altLang="en-US"/>
        </a:p>
      </dgm:t>
    </dgm:pt>
    <dgm:pt modelId="{B81D0F65-5133-4009-823F-2BBA50DB14B9}" type="pres">
      <dgm:prSet presAssocID="{930EBCE0-B086-493C-B0E9-B633CFB9C0AE}" presName="horzThree" presStyleCnt="0"/>
      <dgm:spPr/>
    </dgm:pt>
    <dgm:pt modelId="{57BDD99D-F84C-4544-99BB-7CAF3D74FD2A}" type="pres">
      <dgm:prSet presAssocID="{EFC5CEF7-4ABB-4149-A557-89ED74CD5693}" presName="sibSpaceThree" presStyleCnt="0"/>
      <dgm:spPr/>
    </dgm:pt>
    <dgm:pt modelId="{26D93C5A-2976-4D12-9FE6-7AFFF194755E}" type="pres">
      <dgm:prSet presAssocID="{B65BAC14-528B-44D6-AF77-0EE303E25B9C}" presName="vertThree" presStyleCnt="0"/>
      <dgm:spPr/>
    </dgm:pt>
    <dgm:pt modelId="{57405C9B-196C-4589-BE32-15119F5D1915}" type="pres">
      <dgm:prSet presAssocID="{B65BAC14-528B-44D6-AF77-0EE303E25B9C}" presName="txThree" presStyleLbl="node3" presStyleIdx="1" presStyleCnt="3">
        <dgm:presLayoutVars>
          <dgm:chPref val="3"/>
        </dgm:presLayoutVars>
      </dgm:prSet>
      <dgm:spPr/>
      <dgm:t>
        <a:bodyPr/>
        <a:lstStyle/>
        <a:p>
          <a:endParaRPr lang="zh-CN" altLang="en-US"/>
        </a:p>
      </dgm:t>
    </dgm:pt>
    <dgm:pt modelId="{3FFDF302-D1CE-407D-A634-4EDCD3519100}" type="pres">
      <dgm:prSet presAssocID="{B65BAC14-528B-44D6-AF77-0EE303E25B9C}" presName="horzThree" presStyleCnt="0"/>
      <dgm:spPr/>
    </dgm:pt>
    <dgm:pt modelId="{02326EC6-A568-4CFA-98E3-7A57F6CC7D3D}" type="pres">
      <dgm:prSet presAssocID="{5637C806-FD20-4F5D-B4F2-17DCFBECDE55}" presName="sibSpaceThree" presStyleCnt="0"/>
      <dgm:spPr/>
    </dgm:pt>
    <dgm:pt modelId="{B428EA93-AF39-48B7-A631-6C3458A39EE0}" type="pres">
      <dgm:prSet presAssocID="{7C6CD08F-7B09-490C-A7F3-C5F068EFCEEE}" presName="vertThree" presStyleCnt="0"/>
      <dgm:spPr/>
    </dgm:pt>
    <dgm:pt modelId="{99C827B7-0A34-42A8-8BD7-5765E36A3992}" type="pres">
      <dgm:prSet presAssocID="{7C6CD08F-7B09-490C-A7F3-C5F068EFCEEE}" presName="txThree" presStyleLbl="node3" presStyleIdx="2" presStyleCnt="3">
        <dgm:presLayoutVars>
          <dgm:chPref val="3"/>
        </dgm:presLayoutVars>
      </dgm:prSet>
      <dgm:spPr/>
      <dgm:t>
        <a:bodyPr/>
        <a:lstStyle/>
        <a:p>
          <a:endParaRPr lang="zh-CN" altLang="en-US"/>
        </a:p>
      </dgm:t>
    </dgm:pt>
    <dgm:pt modelId="{2E3AFFEF-6D77-4E0A-A740-44BFF3A031FF}" type="pres">
      <dgm:prSet presAssocID="{7C6CD08F-7B09-490C-A7F3-C5F068EFCEEE}" presName="horzThree" presStyleCnt="0"/>
      <dgm:spPr/>
    </dgm:pt>
    <dgm:pt modelId="{88094693-75DD-4AC1-86EB-9D7F6C618210}" type="pres">
      <dgm:prSet presAssocID="{8E7EC5EB-3135-44C5-A039-4B74599ACABB}" presName="sibSpaceTwo" presStyleCnt="0"/>
      <dgm:spPr/>
    </dgm:pt>
    <dgm:pt modelId="{C8573A49-B725-4DBB-AE80-C4E07FCA21AC}" type="pres">
      <dgm:prSet presAssocID="{60D599EF-0413-4FCF-AA7E-DF31C528297E}" presName="vertTwo" presStyleCnt="0"/>
      <dgm:spPr/>
    </dgm:pt>
    <dgm:pt modelId="{E5902FFA-DB2E-4DC0-AA3C-4CDDD4D5BF00}" type="pres">
      <dgm:prSet presAssocID="{60D599EF-0413-4FCF-AA7E-DF31C528297E}" presName="txTwo" presStyleLbl="node2" presStyleIdx="1" presStyleCnt="3">
        <dgm:presLayoutVars>
          <dgm:chPref val="3"/>
        </dgm:presLayoutVars>
      </dgm:prSet>
      <dgm:spPr/>
      <dgm:t>
        <a:bodyPr/>
        <a:lstStyle/>
        <a:p>
          <a:endParaRPr lang="zh-CN" altLang="en-US"/>
        </a:p>
      </dgm:t>
    </dgm:pt>
    <dgm:pt modelId="{34163FAF-B997-4586-9D0F-972322F74D08}" type="pres">
      <dgm:prSet presAssocID="{60D599EF-0413-4FCF-AA7E-DF31C528297E}" presName="horzTwo" presStyleCnt="0"/>
      <dgm:spPr/>
    </dgm:pt>
    <dgm:pt modelId="{29C7ACD4-3B9E-47FB-A267-52C31F8FEFF8}" type="pres">
      <dgm:prSet presAssocID="{D1E02196-DCEF-41B2-83BA-59A69842C7E7}" presName="sibSpaceTwo" presStyleCnt="0"/>
      <dgm:spPr/>
    </dgm:pt>
    <dgm:pt modelId="{2306BC45-C7C2-41AC-8EA4-4C819AA1626A}" type="pres">
      <dgm:prSet presAssocID="{5C688E58-484F-4BF5-BEB6-ADD7DB5A6358}" presName="vertTwo" presStyleCnt="0"/>
      <dgm:spPr/>
    </dgm:pt>
    <dgm:pt modelId="{02EF79C8-AFEC-4B9C-9024-C81462C820C0}" type="pres">
      <dgm:prSet presAssocID="{5C688E58-484F-4BF5-BEB6-ADD7DB5A6358}" presName="txTwo" presStyleLbl="node2" presStyleIdx="2" presStyleCnt="3">
        <dgm:presLayoutVars>
          <dgm:chPref val="3"/>
        </dgm:presLayoutVars>
      </dgm:prSet>
      <dgm:spPr/>
      <dgm:t>
        <a:bodyPr/>
        <a:lstStyle/>
        <a:p>
          <a:endParaRPr lang="zh-CN" altLang="en-US"/>
        </a:p>
      </dgm:t>
    </dgm:pt>
    <dgm:pt modelId="{B3488E62-718C-4C3D-B4FA-0C4BA56D81DB}" type="pres">
      <dgm:prSet presAssocID="{5C688E58-484F-4BF5-BEB6-ADD7DB5A6358}" presName="horzTwo" presStyleCnt="0"/>
      <dgm:spPr/>
    </dgm:pt>
  </dgm:ptLst>
  <dgm:cxnLst>
    <dgm:cxn modelId="{80CFE58E-C13F-4F73-9DDA-E33D499C12AF}" srcId="{2F498F3D-9FE2-4CE9-878C-93AACEC9D335}" destId="{7C6CD08F-7B09-490C-A7F3-C5F068EFCEEE}" srcOrd="2" destOrd="0" parTransId="{DBCF9AB4-2617-4AE4-91B5-2DBA4AF3F73C}" sibTransId="{BE431D18-E430-4840-861F-2B87C47A08EA}"/>
    <dgm:cxn modelId="{612A502A-FBE5-45ED-9F94-21B44266F50D}" type="presOf" srcId="{5C688E58-484F-4BF5-BEB6-ADD7DB5A6358}" destId="{02EF79C8-AFEC-4B9C-9024-C81462C820C0}" srcOrd="0" destOrd="0" presId="urn:microsoft.com/office/officeart/2005/8/layout/hierarchy4"/>
    <dgm:cxn modelId="{CFB4F5D7-F5A0-4216-9ADC-E8BD9599B93A}" type="presOf" srcId="{930EBCE0-B086-493C-B0E9-B633CFB9C0AE}" destId="{4166AAA9-0DD5-41CD-8D17-0C137718F80F}" srcOrd="0" destOrd="0" presId="urn:microsoft.com/office/officeart/2005/8/layout/hierarchy4"/>
    <dgm:cxn modelId="{BBC1A8F9-1B27-44B8-B691-B345A56F7FB7}" srcId="{88402977-9FCD-4410-926F-B3CB73EB3E07}" destId="{5C688E58-484F-4BF5-BEB6-ADD7DB5A6358}" srcOrd="2" destOrd="0" parTransId="{AE609D9D-2039-468A-94AA-55ADD270B9A8}" sibTransId="{EB25947F-D367-409B-BD28-E28E43E158AC}"/>
    <dgm:cxn modelId="{7EA2D13B-1F68-4B00-81E8-DDB684C72A37}" srcId="{2F498F3D-9FE2-4CE9-878C-93AACEC9D335}" destId="{B65BAC14-528B-44D6-AF77-0EE303E25B9C}" srcOrd="1" destOrd="0" parTransId="{650C6F8E-BBE2-4A63-8402-321B91CAF0EE}" sibTransId="{5637C806-FD20-4F5D-B4F2-17DCFBECDE55}"/>
    <dgm:cxn modelId="{83C1155D-7CF0-4B96-BF8B-0454D6F79B3E}" type="presOf" srcId="{2F498F3D-9FE2-4CE9-878C-93AACEC9D335}" destId="{F5DB33A8-1AF0-44B8-AB02-AFB2F5DCCFBF}" srcOrd="0" destOrd="0" presId="urn:microsoft.com/office/officeart/2005/8/layout/hierarchy4"/>
    <dgm:cxn modelId="{92A5D546-BA75-460B-B169-C833816089A6}" type="presOf" srcId="{88402977-9FCD-4410-926F-B3CB73EB3E07}" destId="{845864E7-02F2-46EE-980A-58DC28309952}" srcOrd="0" destOrd="0" presId="urn:microsoft.com/office/officeart/2005/8/layout/hierarchy4"/>
    <dgm:cxn modelId="{218F49DB-5F11-4F0B-AE9A-E0BA0E537E69}" type="presOf" srcId="{60D599EF-0413-4FCF-AA7E-DF31C528297E}" destId="{E5902FFA-DB2E-4DC0-AA3C-4CDDD4D5BF00}" srcOrd="0" destOrd="0" presId="urn:microsoft.com/office/officeart/2005/8/layout/hierarchy4"/>
    <dgm:cxn modelId="{7E42B54F-5719-4355-810B-C2C83BD8E802}" srcId="{1C4E9597-9D39-464A-B687-B892965C1FB0}" destId="{88402977-9FCD-4410-926F-B3CB73EB3E07}" srcOrd="0" destOrd="0" parTransId="{EF00FD16-FC6C-4039-B364-51BD015D836A}" sibTransId="{F4F618CA-E556-4949-B624-CCB9F2D49E91}"/>
    <dgm:cxn modelId="{B8E04BAD-1510-4D4D-A366-68735CA53BA3}" srcId="{88402977-9FCD-4410-926F-B3CB73EB3E07}" destId="{60D599EF-0413-4FCF-AA7E-DF31C528297E}" srcOrd="1" destOrd="0" parTransId="{EE8E44DE-11DB-4F6C-A80D-2E4AF4381FF9}" sibTransId="{D1E02196-DCEF-41B2-83BA-59A69842C7E7}"/>
    <dgm:cxn modelId="{C56EB06A-5ACB-4C3A-9B1C-9E8ACDEC6C7F}" type="presOf" srcId="{B65BAC14-528B-44D6-AF77-0EE303E25B9C}" destId="{57405C9B-196C-4589-BE32-15119F5D1915}" srcOrd="0" destOrd="0" presId="urn:microsoft.com/office/officeart/2005/8/layout/hierarchy4"/>
    <dgm:cxn modelId="{2AA9118B-5C6C-4BCA-8827-E3F9FCAC4F7F}" srcId="{2F498F3D-9FE2-4CE9-878C-93AACEC9D335}" destId="{930EBCE0-B086-493C-B0E9-B633CFB9C0AE}" srcOrd="0" destOrd="0" parTransId="{8B9560EF-9931-471F-A2DB-B4EF0F63B378}" sibTransId="{EFC5CEF7-4ABB-4149-A557-89ED74CD5693}"/>
    <dgm:cxn modelId="{BB1A6306-700D-4C62-B7EA-922CCEE949FE}" srcId="{88402977-9FCD-4410-926F-B3CB73EB3E07}" destId="{2F498F3D-9FE2-4CE9-878C-93AACEC9D335}" srcOrd="0" destOrd="0" parTransId="{EDC25EAF-B5A8-426A-98B8-70FFDD3A8C51}" sibTransId="{8E7EC5EB-3135-44C5-A039-4B74599ACABB}"/>
    <dgm:cxn modelId="{27FEF927-0329-4E34-AA1B-D702BDCE824E}" type="presOf" srcId="{1C4E9597-9D39-464A-B687-B892965C1FB0}" destId="{55AE4176-8397-4CC2-ABC0-BE20AC0B6516}" srcOrd="0" destOrd="0" presId="urn:microsoft.com/office/officeart/2005/8/layout/hierarchy4"/>
    <dgm:cxn modelId="{D1657D14-227E-4454-8674-01447A1AE831}" type="presOf" srcId="{7C6CD08F-7B09-490C-A7F3-C5F068EFCEEE}" destId="{99C827B7-0A34-42A8-8BD7-5765E36A3992}" srcOrd="0" destOrd="0" presId="urn:microsoft.com/office/officeart/2005/8/layout/hierarchy4"/>
    <dgm:cxn modelId="{1087890F-810C-4EB8-88ED-E8559E170F1A}" type="presParOf" srcId="{55AE4176-8397-4CC2-ABC0-BE20AC0B6516}" destId="{601FEEC4-9B17-4FC3-8DCD-E88218EFAA57}" srcOrd="0" destOrd="0" presId="urn:microsoft.com/office/officeart/2005/8/layout/hierarchy4"/>
    <dgm:cxn modelId="{B9065C97-7B06-4A5C-80F3-DD8A19E9D4F2}" type="presParOf" srcId="{601FEEC4-9B17-4FC3-8DCD-E88218EFAA57}" destId="{845864E7-02F2-46EE-980A-58DC28309952}" srcOrd="0" destOrd="0" presId="urn:microsoft.com/office/officeart/2005/8/layout/hierarchy4"/>
    <dgm:cxn modelId="{C3F5840E-DC2A-4B15-9934-D0B891F8028E}" type="presParOf" srcId="{601FEEC4-9B17-4FC3-8DCD-E88218EFAA57}" destId="{E08B50A8-B61B-4477-98CD-0339E771BE63}" srcOrd="1" destOrd="0" presId="urn:microsoft.com/office/officeart/2005/8/layout/hierarchy4"/>
    <dgm:cxn modelId="{DCACA17C-0D61-4DCE-AAC5-0299CC4BD0D3}" type="presParOf" srcId="{601FEEC4-9B17-4FC3-8DCD-E88218EFAA57}" destId="{20FF3A6A-1A7F-4508-B411-270F7C9A0D79}" srcOrd="2" destOrd="0" presId="urn:microsoft.com/office/officeart/2005/8/layout/hierarchy4"/>
    <dgm:cxn modelId="{3BED0F91-2205-42C3-9472-A49CA1CAE646}" type="presParOf" srcId="{20FF3A6A-1A7F-4508-B411-270F7C9A0D79}" destId="{E1EE35BF-077C-4534-A8A7-DE0CC779C686}" srcOrd="0" destOrd="0" presId="urn:microsoft.com/office/officeart/2005/8/layout/hierarchy4"/>
    <dgm:cxn modelId="{F3B7EBD6-9600-424B-A1CC-15D6A497693F}" type="presParOf" srcId="{E1EE35BF-077C-4534-A8A7-DE0CC779C686}" destId="{F5DB33A8-1AF0-44B8-AB02-AFB2F5DCCFBF}" srcOrd="0" destOrd="0" presId="urn:microsoft.com/office/officeart/2005/8/layout/hierarchy4"/>
    <dgm:cxn modelId="{8D2A8E61-23DC-4A19-8649-2F445FA49664}" type="presParOf" srcId="{E1EE35BF-077C-4534-A8A7-DE0CC779C686}" destId="{019D106E-FC48-4A3C-AD7A-7D85F42470A5}" srcOrd="1" destOrd="0" presId="urn:microsoft.com/office/officeart/2005/8/layout/hierarchy4"/>
    <dgm:cxn modelId="{B59E7682-B5BB-40A5-BC99-DB488393920C}" type="presParOf" srcId="{E1EE35BF-077C-4534-A8A7-DE0CC779C686}" destId="{82FF8CA2-C1A2-46C5-8579-017AE7A3CD55}" srcOrd="2" destOrd="0" presId="urn:microsoft.com/office/officeart/2005/8/layout/hierarchy4"/>
    <dgm:cxn modelId="{E5D2E5A9-F22C-4810-A9CE-C99F9E167215}" type="presParOf" srcId="{82FF8CA2-C1A2-46C5-8579-017AE7A3CD55}" destId="{0C06D38A-15F4-41A1-8405-DEED9D538BCC}" srcOrd="0" destOrd="0" presId="urn:microsoft.com/office/officeart/2005/8/layout/hierarchy4"/>
    <dgm:cxn modelId="{87A69BB0-CE72-4E6A-8EAF-CF875350E841}" type="presParOf" srcId="{0C06D38A-15F4-41A1-8405-DEED9D538BCC}" destId="{4166AAA9-0DD5-41CD-8D17-0C137718F80F}" srcOrd="0" destOrd="0" presId="urn:microsoft.com/office/officeart/2005/8/layout/hierarchy4"/>
    <dgm:cxn modelId="{1B190F96-14CF-4B90-8F44-60EE65EE68D1}" type="presParOf" srcId="{0C06D38A-15F4-41A1-8405-DEED9D538BCC}" destId="{B81D0F65-5133-4009-823F-2BBA50DB14B9}" srcOrd="1" destOrd="0" presId="urn:microsoft.com/office/officeart/2005/8/layout/hierarchy4"/>
    <dgm:cxn modelId="{7F50B911-4637-44B9-8AFA-9EDDE02736A4}" type="presParOf" srcId="{82FF8CA2-C1A2-46C5-8579-017AE7A3CD55}" destId="{57BDD99D-F84C-4544-99BB-7CAF3D74FD2A}" srcOrd="1" destOrd="0" presId="urn:microsoft.com/office/officeart/2005/8/layout/hierarchy4"/>
    <dgm:cxn modelId="{E046EEB9-5355-4AFC-913A-6638DD793D93}" type="presParOf" srcId="{82FF8CA2-C1A2-46C5-8579-017AE7A3CD55}" destId="{26D93C5A-2976-4D12-9FE6-7AFFF194755E}" srcOrd="2" destOrd="0" presId="urn:microsoft.com/office/officeart/2005/8/layout/hierarchy4"/>
    <dgm:cxn modelId="{B9366291-B428-4DD4-89CC-08839C7D7113}" type="presParOf" srcId="{26D93C5A-2976-4D12-9FE6-7AFFF194755E}" destId="{57405C9B-196C-4589-BE32-15119F5D1915}" srcOrd="0" destOrd="0" presId="urn:microsoft.com/office/officeart/2005/8/layout/hierarchy4"/>
    <dgm:cxn modelId="{42D6AA6A-5F56-4872-9C81-F422CF755E9D}" type="presParOf" srcId="{26D93C5A-2976-4D12-9FE6-7AFFF194755E}" destId="{3FFDF302-D1CE-407D-A634-4EDCD3519100}" srcOrd="1" destOrd="0" presId="urn:microsoft.com/office/officeart/2005/8/layout/hierarchy4"/>
    <dgm:cxn modelId="{01B6A9DF-104C-4CAC-ADEC-4C01CC118908}" type="presParOf" srcId="{82FF8CA2-C1A2-46C5-8579-017AE7A3CD55}" destId="{02326EC6-A568-4CFA-98E3-7A57F6CC7D3D}" srcOrd="3" destOrd="0" presId="urn:microsoft.com/office/officeart/2005/8/layout/hierarchy4"/>
    <dgm:cxn modelId="{96033B37-EB44-4510-AAE3-4A2E285BCFDC}" type="presParOf" srcId="{82FF8CA2-C1A2-46C5-8579-017AE7A3CD55}" destId="{B428EA93-AF39-48B7-A631-6C3458A39EE0}" srcOrd="4" destOrd="0" presId="urn:microsoft.com/office/officeart/2005/8/layout/hierarchy4"/>
    <dgm:cxn modelId="{A62D810C-B248-49E4-B91C-BF84267D53DF}" type="presParOf" srcId="{B428EA93-AF39-48B7-A631-6C3458A39EE0}" destId="{99C827B7-0A34-42A8-8BD7-5765E36A3992}" srcOrd="0" destOrd="0" presId="urn:microsoft.com/office/officeart/2005/8/layout/hierarchy4"/>
    <dgm:cxn modelId="{6FD9847E-3F24-480F-8253-7A3BEA012D23}" type="presParOf" srcId="{B428EA93-AF39-48B7-A631-6C3458A39EE0}" destId="{2E3AFFEF-6D77-4E0A-A740-44BFF3A031FF}" srcOrd="1" destOrd="0" presId="urn:microsoft.com/office/officeart/2005/8/layout/hierarchy4"/>
    <dgm:cxn modelId="{8F2DEE6F-5F09-4A6F-9630-6B75284BC69B}" type="presParOf" srcId="{20FF3A6A-1A7F-4508-B411-270F7C9A0D79}" destId="{88094693-75DD-4AC1-86EB-9D7F6C618210}" srcOrd="1" destOrd="0" presId="urn:microsoft.com/office/officeart/2005/8/layout/hierarchy4"/>
    <dgm:cxn modelId="{68343A2D-F5BD-4A8A-8921-DC328FD09A0E}" type="presParOf" srcId="{20FF3A6A-1A7F-4508-B411-270F7C9A0D79}" destId="{C8573A49-B725-4DBB-AE80-C4E07FCA21AC}" srcOrd="2" destOrd="0" presId="urn:microsoft.com/office/officeart/2005/8/layout/hierarchy4"/>
    <dgm:cxn modelId="{25701E2A-6A4C-45AD-ABFA-147CEA0309E4}" type="presParOf" srcId="{C8573A49-B725-4DBB-AE80-C4E07FCA21AC}" destId="{E5902FFA-DB2E-4DC0-AA3C-4CDDD4D5BF00}" srcOrd="0" destOrd="0" presId="urn:microsoft.com/office/officeart/2005/8/layout/hierarchy4"/>
    <dgm:cxn modelId="{39BBDDB7-D323-4493-9F9A-EDB0499C1775}" type="presParOf" srcId="{C8573A49-B725-4DBB-AE80-C4E07FCA21AC}" destId="{34163FAF-B997-4586-9D0F-972322F74D08}" srcOrd="1" destOrd="0" presId="urn:microsoft.com/office/officeart/2005/8/layout/hierarchy4"/>
    <dgm:cxn modelId="{9E3535FD-5203-496A-8811-732914FA77F4}" type="presParOf" srcId="{20FF3A6A-1A7F-4508-B411-270F7C9A0D79}" destId="{29C7ACD4-3B9E-47FB-A267-52C31F8FEFF8}" srcOrd="3" destOrd="0" presId="urn:microsoft.com/office/officeart/2005/8/layout/hierarchy4"/>
    <dgm:cxn modelId="{7B600D86-FA87-402A-8E82-6517B36A19D4}" type="presParOf" srcId="{20FF3A6A-1A7F-4508-B411-270F7C9A0D79}" destId="{2306BC45-C7C2-41AC-8EA4-4C819AA1626A}" srcOrd="4" destOrd="0" presId="urn:microsoft.com/office/officeart/2005/8/layout/hierarchy4"/>
    <dgm:cxn modelId="{7B1ED2CA-99C2-4D2D-A5EF-160E0EDF5AFD}" type="presParOf" srcId="{2306BC45-C7C2-41AC-8EA4-4C819AA1626A}" destId="{02EF79C8-AFEC-4B9C-9024-C81462C820C0}" srcOrd="0" destOrd="0" presId="urn:microsoft.com/office/officeart/2005/8/layout/hierarchy4"/>
    <dgm:cxn modelId="{311A51EE-C1A5-4753-A43E-5EC65C28299F}" type="presParOf" srcId="{2306BC45-C7C2-41AC-8EA4-4C819AA1626A}" destId="{B3488E62-718C-4C3D-B4FA-0C4BA56D81D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6C18D2-883E-482A-891D-6EE93D10D883}" type="doc">
      <dgm:prSet loTypeId="urn:microsoft.com/office/officeart/2005/8/layout/target1" loCatId="relationship" qsTypeId="urn:microsoft.com/office/officeart/2005/8/quickstyle/simple4" qsCatId="simple" csTypeId="urn:microsoft.com/office/officeart/2005/8/colors/accent2_3" csCatId="accent2" phldr="1"/>
      <dgm:spPr/>
    </dgm:pt>
    <dgm:pt modelId="{80F92322-EF3C-47FD-936B-5F14AAF9EA16}">
      <dgm:prSet phldrT="[文本]"/>
      <dgm:spPr>
        <a:solidFill>
          <a:schemeClr val="tx1">
            <a:lumMod val="75000"/>
            <a:lumOff val="25000"/>
          </a:schemeClr>
        </a:solidFill>
      </dgm:spPr>
      <dgm:t>
        <a:bodyPr/>
        <a:lstStyle/>
        <a:p>
          <a:r>
            <a:rPr lang="zh-CN" altLang="zh-CN" dirty="0" smtClean="0">
              <a:solidFill>
                <a:schemeClr val="bg1"/>
              </a:solidFill>
            </a:rPr>
            <a:t>subtitle</a:t>
          </a:r>
          <a:r>
            <a:rPr lang="zh-CN" altLang="en-US" dirty="0" smtClean="0">
              <a:solidFill>
                <a:schemeClr val="bg1"/>
              </a:solidFill>
            </a:rPr>
            <a:t>段</a:t>
          </a:r>
          <a:endParaRPr lang="zh-CN" altLang="en-US" dirty="0">
            <a:solidFill>
              <a:schemeClr val="bg1"/>
            </a:solidFill>
          </a:endParaRPr>
        </a:p>
      </dgm:t>
    </dgm:pt>
    <dgm:pt modelId="{72E004BC-4AA1-4DD0-AEA7-523457043FEF}" type="parTrans" cxnId="{BC188C3D-9F10-46EE-BC6C-E2FCB5E4E971}">
      <dgm:prSet/>
      <dgm:spPr/>
      <dgm:t>
        <a:bodyPr/>
        <a:lstStyle/>
        <a:p>
          <a:endParaRPr lang="zh-CN" altLang="en-US"/>
        </a:p>
      </dgm:t>
    </dgm:pt>
    <dgm:pt modelId="{48BEF9B7-9791-42AA-8206-DCB8F35BD6DF}" type="sibTrans" cxnId="{BC188C3D-9F10-46EE-BC6C-E2FCB5E4E971}">
      <dgm:prSet/>
      <dgm:spPr/>
      <dgm:t>
        <a:bodyPr/>
        <a:lstStyle/>
        <a:p>
          <a:endParaRPr lang="zh-CN" altLang="en-US"/>
        </a:p>
      </dgm:t>
    </dgm:pt>
    <dgm:pt modelId="{F492D9AF-B4EF-46B0-AF34-1C299D0134A9}">
      <dgm:prSet phldrT="[文本]"/>
      <dgm:spPr/>
      <dgm:t>
        <a:bodyPr/>
        <a:lstStyle/>
        <a:p>
          <a:r>
            <a:rPr lang="en-US" altLang="zh-CN" dirty="0" smtClean="0"/>
            <a:t>PES</a:t>
          </a:r>
          <a:r>
            <a:rPr lang="zh-CN" altLang="en-US" dirty="0" smtClean="0"/>
            <a:t>数据包</a:t>
          </a:r>
          <a:endParaRPr lang="zh-CN" altLang="en-US" dirty="0"/>
        </a:p>
      </dgm:t>
    </dgm:pt>
    <dgm:pt modelId="{EE1A5C07-3489-4A00-8EF1-C6B283BC4BEF}" type="parTrans" cxnId="{50C0FBDA-90A6-43EB-B698-385C1D3E4395}">
      <dgm:prSet/>
      <dgm:spPr/>
      <dgm:t>
        <a:bodyPr/>
        <a:lstStyle/>
        <a:p>
          <a:endParaRPr lang="zh-CN" altLang="en-US"/>
        </a:p>
      </dgm:t>
    </dgm:pt>
    <dgm:pt modelId="{62F3DE15-B96C-410D-AC87-061F76B1BD39}" type="sibTrans" cxnId="{50C0FBDA-90A6-43EB-B698-385C1D3E4395}">
      <dgm:prSet/>
      <dgm:spPr/>
      <dgm:t>
        <a:bodyPr/>
        <a:lstStyle/>
        <a:p>
          <a:endParaRPr lang="zh-CN" altLang="en-US"/>
        </a:p>
      </dgm:t>
    </dgm:pt>
    <dgm:pt modelId="{61FB957C-5922-48C9-8A6F-BBF034B4BD30}">
      <dgm:prSet phldrT="[文本]"/>
      <dgm:spPr>
        <a:solidFill>
          <a:srgbClr val="00B0F0"/>
        </a:solidFill>
      </dgm:spPr>
      <dgm:t>
        <a:bodyPr/>
        <a:lstStyle/>
        <a:p>
          <a:pPr algn="ctr"/>
          <a:r>
            <a:rPr lang="en-US" altLang="zh-CN" dirty="0" smtClean="0">
              <a:solidFill>
                <a:schemeClr val="bg1"/>
              </a:solidFill>
            </a:rPr>
            <a:t>TS</a:t>
          </a:r>
          <a:r>
            <a:rPr lang="zh-CN" altLang="en-US" dirty="0" smtClean="0">
              <a:solidFill>
                <a:schemeClr val="bg1"/>
              </a:solidFill>
            </a:rPr>
            <a:t>流</a:t>
          </a:r>
          <a:endParaRPr lang="zh-CN" altLang="en-US" dirty="0">
            <a:solidFill>
              <a:schemeClr val="bg1"/>
            </a:solidFill>
          </a:endParaRPr>
        </a:p>
      </dgm:t>
    </dgm:pt>
    <dgm:pt modelId="{DD086893-66E7-49C4-B0D3-9CACC96A0398}" type="parTrans" cxnId="{CB038593-6907-4298-BB40-132754C88733}">
      <dgm:prSet/>
      <dgm:spPr/>
      <dgm:t>
        <a:bodyPr/>
        <a:lstStyle/>
        <a:p>
          <a:endParaRPr lang="zh-CN" altLang="en-US"/>
        </a:p>
      </dgm:t>
    </dgm:pt>
    <dgm:pt modelId="{30A6AFEE-B8F6-4D3A-B769-56F5FFB0B229}" type="sibTrans" cxnId="{CB038593-6907-4298-BB40-132754C88733}">
      <dgm:prSet/>
      <dgm:spPr/>
      <dgm:t>
        <a:bodyPr/>
        <a:lstStyle/>
        <a:p>
          <a:endParaRPr lang="zh-CN" altLang="en-US"/>
        </a:p>
      </dgm:t>
    </dgm:pt>
    <dgm:pt modelId="{496E2FFE-32FB-4A6F-ADC6-FF1CA0F5E1E6}" type="pres">
      <dgm:prSet presAssocID="{576C18D2-883E-482A-891D-6EE93D10D883}" presName="composite" presStyleCnt="0">
        <dgm:presLayoutVars>
          <dgm:chMax val="5"/>
          <dgm:dir/>
          <dgm:resizeHandles val="exact"/>
        </dgm:presLayoutVars>
      </dgm:prSet>
      <dgm:spPr/>
    </dgm:pt>
    <dgm:pt modelId="{C9C0FF34-A51E-493D-BF60-D027A62E7CDF}" type="pres">
      <dgm:prSet presAssocID="{80F92322-EF3C-47FD-936B-5F14AAF9EA16}" presName="circle1" presStyleLbl="lnNode1" presStyleIdx="0" presStyleCnt="3"/>
      <dgm:spPr>
        <a:solidFill>
          <a:schemeClr val="tx1">
            <a:lumMod val="75000"/>
            <a:lumOff val="25000"/>
          </a:schemeClr>
        </a:solidFill>
      </dgm:spPr>
    </dgm:pt>
    <dgm:pt modelId="{33837E5F-3964-41A5-AAE5-C500267A8466}" type="pres">
      <dgm:prSet presAssocID="{80F92322-EF3C-47FD-936B-5F14AAF9EA16}" presName="text1" presStyleLbl="revTx" presStyleIdx="0" presStyleCnt="3" custScaleX="121109">
        <dgm:presLayoutVars>
          <dgm:bulletEnabled val="1"/>
        </dgm:presLayoutVars>
      </dgm:prSet>
      <dgm:spPr/>
      <dgm:t>
        <a:bodyPr/>
        <a:lstStyle/>
        <a:p>
          <a:endParaRPr lang="zh-CN" altLang="en-US"/>
        </a:p>
      </dgm:t>
    </dgm:pt>
    <dgm:pt modelId="{F02A8E21-EA0A-4EC3-90DF-B52844BFB8E9}" type="pres">
      <dgm:prSet presAssocID="{80F92322-EF3C-47FD-936B-5F14AAF9EA16}" presName="line1" presStyleLbl="callout" presStyleIdx="0" presStyleCnt="6"/>
      <dgm:spPr>
        <a:ln>
          <a:solidFill>
            <a:schemeClr val="tx1">
              <a:lumMod val="75000"/>
              <a:lumOff val="25000"/>
            </a:schemeClr>
          </a:solidFill>
        </a:ln>
      </dgm:spPr>
    </dgm:pt>
    <dgm:pt modelId="{FD637321-9444-4057-A7D5-7F39E8DCEC43}" type="pres">
      <dgm:prSet presAssocID="{80F92322-EF3C-47FD-936B-5F14AAF9EA16}" presName="d1" presStyleLbl="callout" presStyleIdx="1" presStyleCnt="6"/>
      <dgm:spPr>
        <a:ln>
          <a:solidFill>
            <a:schemeClr val="tx1">
              <a:lumMod val="75000"/>
              <a:lumOff val="25000"/>
            </a:schemeClr>
          </a:solidFill>
        </a:ln>
      </dgm:spPr>
    </dgm:pt>
    <dgm:pt modelId="{AC3CE148-5A43-48A4-B219-FB37B25C4B2F}" type="pres">
      <dgm:prSet presAssocID="{F492D9AF-B4EF-46B0-AF34-1C299D0134A9}" presName="circle2" presStyleLbl="lnNode1" presStyleIdx="1" presStyleCnt="3"/>
      <dgm:spPr>
        <a:solidFill>
          <a:srgbClr val="FFC000"/>
        </a:solidFill>
      </dgm:spPr>
    </dgm:pt>
    <dgm:pt modelId="{0E34B43B-54B7-4219-85EF-6398F69FFA40}" type="pres">
      <dgm:prSet presAssocID="{F492D9AF-B4EF-46B0-AF34-1C299D0134A9}" presName="text2" presStyleLbl="revTx" presStyleIdx="1" presStyleCnt="3" custScaleX="128891" custLinFactNeighborX="2261" custLinFactNeighborY="-8858">
        <dgm:presLayoutVars>
          <dgm:bulletEnabled val="1"/>
        </dgm:presLayoutVars>
      </dgm:prSet>
      <dgm:spPr/>
      <dgm:t>
        <a:bodyPr/>
        <a:lstStyle/>
        <a:p>
          <a:endParaRPr lang="zh-CN" altLang="en-US"/>
        </a:p>
      </dgm:t>
    </dgm:pt>
    <dgm:pt modelId="{9859360F-852A-4268-8621-49A58BF1CE80}" type="pres">
      <dgm:prSet presAssocID="{F492D9AF-B4EF-46B0-AF34-1C299D0134A9}" presName="line2" presStyleLbl="callout" presStyleIdx="2" presStyleCnt="6"/>
      <dgm:spPr>
        <a:ln>
          <a:solidFill>
            <a:srgbClr val="FFC000"/>
          </a:solidFill>
        </a:ln>
      </dgm:spPr>
    </dgm:pt>
    <dgm:pt modelId="{97F8B27F-0013-4605-A1B8-B0F8EF0D728E}" type="pres">
      <dgm:prSet presAssocID="{F492D9AF-B4EF-46B0-AF34-1C299D0134A9}" presName="d2" presStyleLbl="callout" presStyleIdx="3" presStyleCnt="6"/>
      <dgm:spPr>
        <a:ln>
          <a:solidFill>
            <a:srgbClr val="FFC000"/>
          </a:solidFill>
        </a:ln>
      </dgm:spPr>
    </dgm:pt>
    <dgm:pt modelId="{20A1A550-4E85-43C8-AC41-BFA8AF5E279A}" type="pres">
      <dgm:prSet presAssocID="{61FB957C-5922-48C9-8A6F-BBF034B4BD30}" presName="circle3" presStyleLbl="lnNode1" presStyleIdx="2" presStyleCnt="3"/>
      <dgm:spPr>
        <a:solidFill>
          <a:srgbClr val="00B0F0"/>
        </a:solidFill>
      </dgm:spPr>
    </dgm:pt>
    <dgm:pt modelId="{A5727EFA-0DEF-4D8E-8A3E-6E3F0D6DD821}" type="pres">
      <dgm:prSet presAssocID="{61FB957C-5922-48C9-8A6F-BBF034B4BD30}" presName="text3" presStyleLbl="revTx" presStyleIdx="2" presStyleCnt="3" custScaleX="115256">
        <dgm:presLayoutVars>
          <dgm:bulletEnabled val="1"/>
        </dgm:presLayoutVars>
      </dgm:prSet>
      <dgm:spPr/>
      <dgm:t>
        <a:bodyPr/>
        <a:lstStyle/>
        <a:p>
          <a:endParaRPr lang="zh-CN" altLang="en-US"/>
        </a:p>
      </dgm:t>
    </dgm:pt>
    <dgm:pt modelId="{90BA2AD1-92CD-442A-80EA-B7F78518DBCA}" type="pres">
      <dgm:prSet presAssocID="{61FB957C-5922-48C9-8A6F-BBF034B4BD30}" presName="line3" presStyleLbl="callout" presStyleIdx="4" presStyleCnt="6"/>
      <dgm:spPr>
        <a:ln>
          <a:solidFill>
            <a:srgbClr val="00B0F0"/>
          </a:solidFill>
        </a:ln>
      </dgm:spPr>
    </dgm:pt>
    <dgm:pt modelId="{A6EB0079-554E-4751-8CC6-13EABB26ACAC}" type="pres">
      <dgm:prSet presAssocID="{61FB957C-5922-48C9-8A6F-BBF034B4BD30}" presName="d3" presStyleLbl="callout" presStyleIdx="5" presStyleCnt="6"/>
      <dgm:spPr>
        <a:ln>
          <a:solidFill>
            <a:srgbClr val="00B0F0"/>
          </a:solidFill>
        </a:ln>
      </dgm:spPr>
    </dgm:pt>
  </dgm:ptLst>
  <dgm:cxnLst>
    <dgm:cxn modelId="{BC188C3D-9F10-46EE-BC6C-E2FCB5E4E971}" srcId="{576C18D2-883E-482A-891D-6EE93D10D883}" destId="{80F92322-EF3C-47FD-936B-5F14AAF9EA16}" srcOrd="0" destOrd="0" parTransId="{72E004BC-4AA1-4DD0-AEA7-523457043FEF}" sibTransId="{48BEF9B7-9791-42AA-8206-DCB8F35BD6DF}"/>
    <dgm:cxn modelId="{1A13D307-FE36-4826-BE1B-4501369F5710}" type="presOf" srcId="{80F92322-EF3C-47FD-936B-5F14AAF9EA16}" destId="{33837E5F-3964-41A5-AAE5-C500267A8466}" srcOrd="0" destOrd="0" presId="urn:microsoft.com/office/officeart/2005/8/layout/target1"/>
    <dgm:cxn modelId="{36668BE6-9443-4A75-8810-3B5CF72C5766}" type="presOf" srcId="{61FB957C-5922-48C9-8A6F-BBF034B4BD30}" destId="{A5727EFA-0DEF-4D8E-8A3E-6E3F0D6DD821}" srcOrd="0" destOrd="0" presId="urn:microsoft.com/office/officeart/2005/8/layout/target1"/>
    <dgm:cxn modelId="{50C0FBDA-90A6-43EB-B698-385C1D3E4395}" srcId="{576C18D2-883E-482A-891D-6EE93D10D883}" destId="{F492D9AF-B4EF-46B0-AF34-1C299D0134A9}" srcOrd="1" destOrd="0" parTransId="{EE1A5C07-3489-4A00-8EF1-C6B283BC4BEF}" sibTransId="{62F3DE15-B96C-410D-AC87-061F76B1BD39}"/>
    <dgm:cxn modelId="{A66D1202-6AAD-490E-85F6-0EFDD83362F0}" type="presOf" srcId="{576C18D2-883E-482A-891D-6EE93D10D883}" destId="{496E2FFE-32FB-4A6F-ADC6-FF1CA0F5E1E6}" srcOrd="0" destOrd="0" presId="urn:microsoft.com/office/officeart/2005/8/layout/target1"/>
    <dgm:cxn modelId="{2D1A4322-8810-4A37-8DEF-A816E96A031E}" type="presOf" srcId="{F492D9AF-B4EF-46B0-AF34-1C299D0134A9}" destId="{0E34B43B-54B7-4219-85EF-6398F69FFA40}" srcOrd="0" destOrd="0" presId="urn:microsoft.com/office/officeart/2005/8/layout/target1"/>
    <dgm:cxn modelId="{CB038593-6907-4298-BB40-132754C88733}" srcId="{576C18D2-883E-482A-891D-6EE93D10D883}" destId="{61FB957C-5922-48C9-8A6F-BBF034B4BD30}" srcOrd="2" destOrd="0" parTransId="{DD086893-66E7-49C4-B0D3-9CACC96A0398}" sibTransId="{30A6AFEE-B8F6-4D3A-B769-56F5FFB0B229}"/>
    <dgm:cxn modelId="{916526EC-CF3F-4B45-AC04-1E16B083A5FA}" type="presParOf" srcId="{496E2FFE-32FB-4A6F-ADC6-FF1CA0F5E1E6}" destId="{C9C0FF34-A51E-493D-BF60-D027A62E7CDF}" srcOrd="0" destOrd="0" presId="urn:microsoft.com/office/officeart/2005/8/layout/target1"/>
    <dgm:cxn modelId="{A5D2CB1B-AFF6-45BB-9CD3-ED3265DA61A6}" type="presParOf" srcId="{496E2FFE-32FB-4A6F-ADC6-FF1CA0F5E1E6}" destId="{33837E5F-3964-41A5-AAE5-C500267A8466}" srcOrd="1" destOrd="0" presId="urn:microsoft.com/office/officeart/2005/8/layout/target1"/>
    <dgm:cxn modelId="{13116EC4-DD71-4944-97C2-BC3F44FD9704}" type="presParOf" srcId="{496E2FFE-32FB-4A6F-ADC6-FF1CA0F5E1E6}" destId="{F02A8E21-EA0A-4EC3-90DF-B52844BFB8E9}" srcOrd="2" destOrd="0" presId="urn:microsoft.com/office/officeart/2005/8/layout/target1"/>
    <dgm:cxn modelId="{8C303F66-ED18-412D-BE53-F9EB3C6CDC43}" type="presParOf" srcId="{496E2FFE-32FB-4A6F-ADC6-FF1CA0F5E1E6}" destId="{FD637321-9444-4057-A7D5-7F39E8DCEC43}" srcOrd="3" destOrd="0" presId="urn:microsoft.com/office/officeart/2005/8/layout/target1"/>
    <dgm:cxn modelId="{D20FF0EF-FDC3-40A0-B6FF-9EDBC9F65BC3}" type="presParOf" srcId="{496E2FFE-32FB-4A6F-ADC6-FF1CA0F5E1E6}" destId="{AC3CE148-5A43-48A4-B219-FB37B25C4B2F}" srcOrd="4" destOrd="0" presId="urn:microsoft.com/office/officeart/2005/8/layout/target1"/>
    <dgm:cxn modelId="{C92CA7E2-791E-4A75-966E-0F3ABF0507EC}" type="presParOf" srcId="{496E2FFE-32FB-4A6F-ADC6-FF1CA0F5E1E6}" destId="{0E34B43B-54B7-4219-85EF-6398F69FFA40}" srcOrd="5" destOrd="0" presId="urn:microsoft.com/office/officeart/2005/8/layout/target1"/>
    <dgm:cxn modelId="{C1AA3FFF-78E6-470D-A8C4-F16352EDA2D3}" type="presParOf" srcId="{496E2FFE-32FB-4A6F-ADC6-FF1CA0F5E1E6}" destId="{9859360F-852A-4268-8621-49A58BF1CE80}" srcOrd="6" destOrd="0" presId="urn:microsoft.com/office/officeart/2005/8/layout/target1"/>
    <dgm:cxn modelId="{B77C887F-3FC3-40EF-8C65-C35135E4119A}" type="presParOf" srcId="{496E2FFE-32FB-4A6F-ADC6-FF1CA0F5E1E6}" destId="{97F8B27F-0013-4605-A1B8-B0F8EF0D728E}" srcOrd="7" destOrd="0" presId="urn:microsoft.com/office/officeart/2005/8/layout/target1"/>
    <dgm:cxn modelId="{035A0B2D-8758-4628-B03A-052DC69B6C0A}" type="presParOf" srcId="{496E2FFE-32FB-4A6F-ADC6-FF1CA0F5E1E6}" destId="{20A1A550-4E85-43C8-AC41-BFA8AF5E279A}" srcOrd="8" destOrd="0" presId="urn:microsoft.com/office/officeart/2005/8/layout/target1"/>
    <dgm:cxn modelId="{270D21FF-4355-44B5-B806-656825789DBC}" type="presParOf" srcId="{496E2FFE-32FB-4A6F-ADC6-FF1CA0F5E1E6}" destId="{A5727EFA-0DEF-4D8E-8A3E-6E3F0D6DD821}" srcOrd="9" destOrd="0" presId="urn:microsoft.com/office/officeart/2005/8/layout/target1"/>
    <dgm:cxn modelId="{A6F1880A-FC4E-4D8E-864A-BD2C02D544E2}" type="presParOf" srcId="{496E2FFE-32FB-4A6F-ADC6-FF1CA0F5E1E6}" destId="{90BA2AD1-92CD-442A-80EA-B7F78518DBCA}" srcOrd="10" destOrd="0" presId="urn:microsoft.com/office/officeart/2005/8/layout/target1"/>
    <dgm:cxn modelId="{A867FF6E-E666-4DC6-9523-C584F7402837}" type="presParOf" srcId="{496E2FFE-32FB-4A6F-ADC6-FF1CA0F5E1E6}" destId="{A6EB0079-554E-4751-8CC6-13EABB26ACAC}"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3A8B1C-C06B-4326-9503-07AEB8AE1DD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2B87CEB1-009A-49C0-9B55-FEE40F632416}">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1.</a:t>
          </a:r>
          <a:r>
            <a:rPr lang="zh-CN" altLang="en-US" dirty="0" smtClean="0">
              <a:latin typeface="+mj-ea"/>
              <a:ea typeface="+mj-ea"/>
            </a:rPr>
            <a:t>解</a:t>
          </a:r>
          <a:r>
            <a:rPr lang="en-US" altLang="zh-CN" dirty="0" smtClean="0">
              <a:latin typeface="+mj-ea"/>
              <a:ea typeface="+mj-ea"/>
            </a:rPr>
            <a:t>CAT</a:t>
          </a:r>
          <a:endParaRPr lang="zh-CN" altLang="en-US" dirty="0">
            <a:latin typeface="+mj-ea"/>
            <a:ea typeface="+mj-ea"/>
          </a:endParaRPr>
        </a:p>
      </dgm:t>
    </dgm:pt>
    <dgm:pt modelId="{4568136F-2F6C-420E-81DC-1374AB07848F}" type="parTrans" cxnId="{F26B87F1-1112-4907-A299-A4BF50F64232}">
      <dgm:prSet/>
      <dgm:spPr/>
      <dgm:t>
        <a:bodyPr/>
        <a:lstStyle/>
        <a:p>
          <a:endParaRPr lang="zh-CN" altLang="en-US"/>
        </a:p>
      </dgm:t>
    </dgm:pt>
    <dgm:pt modelId="{80F1162F-5AEA-4E39-80E9-D3D046F5CCF3}" type="sibTrans" cxnId="{F26B87F1-1112-4907-A299-A4BF50F64232}">
      <dgm:prSet/>
      <dgm:spPr>
        <a:solidFill>
          <a:schemeClr val="tx1">
            <a:lumMod val="75000"/>
            <a:lumOff val="25000"/>
          </a:schemeClr>
        </a:solidFill>
        <a:ln>
          <a:solidFill>
            <a:schemeClr val="tx1">
              <a:lumMod val="85000"/>
              <a:lumOff val="15000"/>
            </a:schemeClr>
          </a:solidFill>
        </a:ln>
      </dgm:spPr>
      <dgm:t>
        <a:bodyPr/>
        <a:lstStyle/>
        <a:p>
          <a:endParaRPr lang="zh-CN" altLang="en-US"/>
        </a:p>
      </dgm:t>
    </dgm:pt>
    <dgm:pt modelId="{F01161F8-8BFA-48AE-A916-BFD05067CF4B}">
      <dgm:prSet phldrT="[文本]"/>
      <dgm:spPr>
        <a:solidFill>
          <a:srgbClr val="FFC000">
            <a:alpha val="90000"/>
          </a:srgbClr>
        </a:solidFill>
        <a:ln>
          <a:solidFill>
            <a:schemeClr val="tx1">
              <a:lumMod val="85000"/>
              <a:lumOff val="15000"/>
            </a:schemeClr>
          </a:solidFill>
        </a:ln>
      </dgm:spPr>
      <dgm:t>
        <a:bodyPr/>
        <a:lstStyle/>
        <a:p>
          <a:r>
            <a:rPr lang="zh-CN" altLang="en-US" sz="1800" dirty="0" smtClean="0"/>
            <a:t>获取</a:t>
          </a:r>
          <a:r>
            <a:rPr lang="en-US" altLang="zh-CN" sz="1800" dirty="0" err="1" smtClean="0"/>
            <a:t>CA_system_id</a:t>
          </a:r>
          <a:endParaRPr lang="zh-CN" altLang="en-US" sz="1800" dirty="0"/>
        </a:p>
      </dgm:t>
    </dgm:pt>
    <dgm:pt modelId="{B91615D1-7051-42CD-9B09-0655D1512E00}" type="parTrans" cxnId="{8A3B6CED-FD2A-4BC8-8DE1-8D9478AD7668}">
      <dgm:prSet/>
      <dgm:spPr/>
      <dgm:t>
        <a:bodyPr/>
        <a:lstStyle/>
        <a:p>
          <a:endParaRPr lang="zh-CN" altLang="en-US"/>
        </a:p>
      </dgm:t>
    </dgm:pt>
    <dgm:pt modelId="{43659085-236E-4B6B-9872-D7DDF2E67229}" type="sibTrans" cxnId="{8A3B6CED-FD2A-4BC8-8DE1-8D9478AD7668}">
      <dgm:prSet/>
      <dgm:spPr/>
      <dgm:t>
        <a:bodyPr/>
        <a:lstStyle/>
        <a:p>
          <a:endParaRPr lang="zh-CN" altLang="en-US"/>
        </a:p>
      </dgm:t>
    </dgm:pt>
    <dgm:pt modelId="{1AE38B03-127C-4250-9A75-391578F48BF8}">
      <dgm:prSet phldrT="[文本]"/>
      <dgm:spPr>
        <a:solidFill>
          <a:srgbClr val="FFC000">
            <a:alpha val="90000"/>
          </a:srgbClr>
        </a:solidFill>
        <a:ln>
          <a:solidFill>
            <a:schemeClr val="tx1">
              <a:lumMod val="85000"/>
              <a:lumOff val="15000"/>
            </a:schemeClr>
          </a:solidFill>
        </a:ln>
      </dgm:spPr>
      <dgm:t>
        <a:bodyPr/>
        <a:lstStyle/>
        <a:p>
          <a:r>
            <a:rPr lang="zh-CN" altLang="en-US" sz="1800" dirty="0" smtClean="0"/>
            <a:t>获得</a:t>
          </a:r>
          <a:r>
            <a:rPr lang="en-US" altLang="zh-CN" sz="1800" dirty="0" smtClean="0"/>
            <a:t>CA</a:t>
          </a:r>
          <a:r>
            <a:rPr lang="zh-CN" altLang="en-US" sz="1800" dirty="0" smtClean="0"/>
            <a:t>类型</a:t>
          </a:r>
          <a:endParaRPr lang="zh-CN" altLang="en-US" sz="1800" dirty="0"/>
        </a:p>
      </dgm:t>
    </dgm:pt>
    <dgm:pt modelId="{306AD1C0-E1D6-4C61-A3DE-73DC659929E3}" type="parTrans" cxnId="{05D8D5C8-ACFD-4725-9112-72CC421C0C2D}">
      <dgm:prSet/>
      <dgm:spPr/>
      <dgm:t>
        <a:bodyPr/>
        <a:lstStyle/>
        <a:p>
          <a:endParaRPr lang="zh-CN" altLang="en-US"/>
        </a:p>
      </dgm:t>
    </dgm:pt>
    <dgm:pt modelId="{89CCF8B1-CA67-421B-9DF5-0EF3161845ED}" type="sibTrans" cxnId="{05D8D5C8-ACFD-4725-9112-72CC421C0C2D}">
      <dgm:prSet/>
      <dgm:spPr/>
      <dgm:t>
        <a:bodyPr/>
        <a:lstStyle/>
        <a:p>
          <a:endParaRPr lang="zh-CN" altLang="en-US"/>
        </a:p>
      </dgm:t>
    </dgm:pt>
    <dgm:pt modelId="{50538C61-3A37-40BA-9A88-7BBD5FD24959}">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2.</a:t>
          </a:r>
          <a:r>
            <a:rPr lang="zh-CN" altLang="en-US" dirty="0" smtClean="0">
              <a:latin typeface="+mj-ea"/>
              <a:ea typeface="+mj-ea"/>
            </a:rPr>
            <a:t>解</a:t>
          </a:r>
          <a:r>
            <a:rPr lang="en-US" altLang="zh-CN" dirty="0" smtClean="0">
              <a:latin typeface="+mj-ea"/>
              <a:ea typeface="+mj-ea"/>
            </a:rPr>
            <a:t>CAT</a:t>
          </a:r>
          <a:endParaRPr lang="zh-CN" altLang="en-US" dirty="0">
            <a:latin typeface="+mj-ea"/>
            <a:ea typeface="+mj-ea"/>
          </a:endParaRPr>
        </a:p>
      </dgm:t>
    </dgm:pt>
    <dgm:pt modelId="{F418BC30-EE2C-42BD-9F36-F13FDB5367E0}" type="parTrans" cxnId="{CC27A708-0296-4B50-B0FD-1F299CF2849F}">
      <dgm:prSet/>
      <dgm:spPr/>
      <dgm:t>
        <a:bodyPr/>
        <a:lstStyle/>
        <a:p>
          <a:endParaRPr lang="zh-CN" altLang="en-US"/>
        </a:p>
      </dgm:t>
    </dgm:pt>
    <dgm:pt modelId="{F1EF8627-848A-42D8-A60D-E3B856CB5F26}" type="sibTrans" cxnId="{CC27A708-0296-4B50-B0FD-1F299CF2849F}">
      <dgm:prSet/>
      <dgm:spPr>
        <a:solidFill>
          <a:schemeClr val="tx1">
            <a:lumMod val="75000"/>
            <a:lumOff val="25000"/>
          </a:schemeClr>
        </a:solidFill>
        <a:ln>
          <a:solidFill>
            <a:schemeClr val="tx1">
              <a:lumMod val="85000"/>
              <a:lumOff val="15000"/>
            </a:schemeClr>
          </a:solidFill>
        </a:ln>
      </dgm:spPr>
      <dgm:t>
        <a:bodyPr/>
        <a:lstStyle/>
        <a:p>
          <a:endParaRPr lang="zh-CN" altLang="en-US"/>
        </a:p>
      </dgm:t>
    </dgm:pt>
    <dgm:pt modelId="{2F54DCB0-E17A-44CD-A673-B38B13724119}">
      <dgm:prSet phldrT="[文本]"/>
      <dgm:spPr>
        <a:solidFill>
          <a:srgbClr val="FFC000">
            <a:alpha val="90000"/>
          </a:srgbClr>
        </a:solidFill>
        <a:ln>
          <a:solidFill>
            <a:schemeClr val="tx1">
              <a:lumMod val="75000"/>
              <a:lumOff val="25000"/>
            </a:schemeClr>
          </a:solidFill>
        </a:ln>
      </dgm:spPr>
      <dgm:t>
        <a:bodyPr/>
        <a:lstStyle/>
        <a:p>
          <a:r>
            <a:rPr lang="zh-CN" altLang="en-US" dirty="0" smtClean="0"/>
            <a:t>获得</a:t>
          </a:r>
          <a:r>
            <a:rPr lang="en-US" altLang="zh-CN" dirty="0" smtClean="0"/>
            <a:t>CA_PID</a:t>
          </a:r>
          <a:endParaRPr lang="zh-CN" altLang="en-US" dirty="0"/>
        </a:p>
      </dgm:t>
    </dgm:pt>
    <dgm:pt modelId="{EAAC14D1-E1BA-44F0-AF17-F1C08F9F5DEB}" type="parTrans" cxnId="{85392418-63BB-4A63-9B1A-F46611E57C1E}">
      <dgm:prSet/>
      <dgm:spPr/>
      <dgm:t>
        <a:bodyPr/>
        <a:lstStyle/>
        <a:p>
          <a:endParaRPr lang="zh-CN" altLang="en-US"/>
        </a:p>
      </dgm:t>
    </dgm:pt>
    <dgm:pt modelId="{AB3B856D-61A9-4607-B258-36C8409038C0}" type="sibTrans" cxnId="{85392418-63BB-4A63-9B1A-F46611E57C1E}">
      <dgm:prSet/>
      <dgm:spPr/>
      <dgm:t>
        <a:bodyPr/>
        <a:lstStyle/>
        <a:p>
          <a:endParaRPr lang="zh-CN" altLang="en-US"/>
        </a:p>
      </dgm:t>
    </dgm:pt>
    <dgm:pt modelId="{8DA9DF72-37C4-46D1-99B8-67967BE5A512}">
      <dgm:prSet phldrT="[文本]"/>
      <dgm:spPr>
        <a:solidFill>
          <a:srgbClr val="FFC000">
            <a:alpha val="90000"/>
          </a:srgbClr>
        </a:solidFill>
        <a:ln>
          <a:solidFill>
            <a:schemeClr val="tx1">
              <a:lumMod val="75000"/>
              <a:lumOff val="25000"/>
            </a:schemeClr>
          </a:solidFill>
        </a:ln>
      </dgm:spPr>
      <dgm:t>
        <a:bodyPr/>
        <a:lstStyle/>
        <a:p>
          <a:r>
            <a:rPr lang="zh-CN" altLang="en-US" dirty="0" smtClean="0"/>
            <a:t>获得</a:t>
          </a:r>
          <a:r>
            <a:rPr lang="en-US" altLang="zh-CN" dirty="0" smtClean="0"/>
            <a:t>EMM_PID</a:t>
          </a:r>
          <a:endParaRPr lang="zh-CN" altLang="en-US" dirty="0"/>
        </a:p>
      </dgm:t>
    </dgm:pt>
    <dgm:pt modelId="{E51E329B-0FA2-45FA-98B2-4B156C237787}" type="parTrans" cxnId="{8940E8E1-D0E4-449E-8E99-D39387FB6522}">
      <dgm:prSet/>
      <dgm:spPr/>
      <dgm:t>
        <a:bodyPr/>
        <a:lstStyle/>
        <a:p>
          <a:endParaRPr lang="zh-CN" altLang="en-US"/>
        </a:p>
      </dgm:t>
    </dgm:pt>
    <dgm:pt modelId="{7D2B747E-AB2C-4092-B78D-F920BE89A0A5}" type="sibTrans" cxnId="{8940E8E1-D0E4-449E-8E99-D39387FB6522}">
      <dgm:prSet/>
      <dgm:spPr/>
      <dgm:t>
        <a:bodyPr/>
        <a:lstStyle/>
        <a:p>
          <a:endParaRPr lang="zh-CN" altLang="en-US"/>
        </a:p>
      </dgm:t>
    </dgm:pt>
    <dgm:pt modelId="{8ABCCA3B-8EA4-42B6-AECF-9684934F4CAA}">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3.</a:t>
          </a:r>
          <a:r>
            <a:rPr lang="zh-CN" altLang="en-US" dirty="0" smtClean="0">
              <a:latin typeface="+mj-ea"/>
              <a:ea typeface="+mj-ea"/>
            </a:rPr>
            <a:t>解</a:t>
          </a:r>
          <a:r>
            <a:rPr lang="en-US" altLang="zh-CN" dirty="0" smtClean="0">
              <a:latin typeface="+mj-ea"/>
              <a:ea typeface="+mj-ea"/>
            </a:rPr>
            <a:t>PMT</a:t>
          </a:r>
          <a:endParaRPr lang="zh-CN" altLang="en-US" dirty="0">
            <a:latin typeface="+mj-ea"/>
            <a:ea typeface="+mj-ea"/>
          </a:endParaRPr>
        </a:p>
      </dgm:t>
    </dgm:pt>
    <dgm:pt modelId="{7CE3D3D7-F961-4E33-8F1E-5AF4B06C7A1E}" type="parTrans" cxnId="{38D0D90E-C64C-4B6B-8CF7-89C42BCF74C7}">
      <dgm:prSet/>
      <dgm:spPr/>
      <dgm:t>
        <a:bodyPr/>
        <a:lstStyle/>
        <a:p>
          <a:endParaRPr lang="zh-CN" altLang="en-US"/>
        </a:p>
      </dgm:t>
    </dgm:pt>
    <dgm:pt modelId="{D444E9B2-22B7-470F-BD81-1CBD81FF1FBF}" type="sibTrans" cxnId="{38D0D90E-C64C-4B6B-8CF7-89C42BCF74C7}">
      <dgm:prSet/>
      <dgm:spPr>
        <a:solidFill>
          <a:schemeClr val="tx1">
            <a:lumMod val="75000"/>
            <a:lumOff val="25000"/>
          </a:schemeClr>
        </a:solidFill>
        <a:ln>
          <a:solidFill>
            <a:schemeClr val="tx1">
              <a:lumMod val="85000"/>
              <a:lumOff val="15000"/>
            </a:schemeClr>
          </a:solidFill>
        </a:ln>
      </dgm:spPr>
      <dgm:t>
        <a:bodyPr/>
        <a:lstStyle/>
        <a:p>
          <a:endParaRPr lang="zh-CN" altLang="en-US"/>
        </a:p>
      </dgm:t>
    </dgm:pt>
    <dgm:pt modelId="{BC9B9C1B-4993-43BC-A660-34CA54B17ACA}">
      <dgm:prSet phldrT="[文本]"/>
      <dgm:spPr>
        <a:solidFill>
          <a:srgbClr val="FFC000">
            <a:alpha val="90000"/>
          </a:srgbClr>
        </a:solidFill>
        <a:ln>
          <a:solidFill>
            <a:schemeClr val="tx1">
              <a:lumMod val="75000"/>
              <a:lumOff val="25000"/>
            </a:schemeClr>
          </a:solidFill>
        </a:ln>
      </dgm:spPr>
      <dgm:t>
        <a:bodyPr/>
        <a:lstStyle/>
        <a:p>
          <a:r>
            <a:rPr lang="zh-CN" altLang="en-US" dirty="0" smtClean="0"/>
            <a:t>获得</a:t>
          </a:r>
          <a:r>
            <a:rPr lang="en-US" altLang="zh-CN" dirty="0" smtClean="0"/>
            <a:t>CA_PID</a:t>
          </a:r>
          <a:endParaRPr lang="zh-CN" altLang="en-US" dirty="0"/>
        </a:p>
      </dgm:t>
    </dgm:pt>
    <dgm:pt modelId="{183F53FE-1F3D-4342-A3E4-B3CD539BA5E8}" type="parTrans" cxnId="{B02BF02B-7A04-4028-895D-F9C8605FBD31}">
      <dgm:prSet/>
      <dgm:spPr/>
      <dgm:t>
        <a:bodyPr/>
        <a:lstStyle/>
        <a:p>
          <a:endParaRPr lang="zh-CN" altLang="en-US"/>
        </a:p>
      </dgm:t>
    </dgm:pt>
    <dgm:pt modelId="{66139B95-9CE5-460F-B972-E4D9498CD914}" type="sibTrans" cxnId="{B02BF02B-7A04-4028-895D-F9C8605FBD31}">
      <dgm:prSet/>
      <dgm:spPr/>
      <dgm:t>
        <a:bodyPr/>
        <a:lstStyle/>
        <a:p>
          <a:endParaRPr lang="zh-CN" altLang="en-US"/>
        </a:p>
      </dgm:t>
    </dgm:pt>
    <dgm:pt modelId="{75316D62-5730-41B3-896C-2D2F24E7A4E3}">
      <dgm:prSet phldrT="[文本]"/>
      <dgm:spPr>
        <a:solidFill>
          <a:srgbClr val="FFC000">
            <a:alpha val="90000"/>
          </a:srgbClr>
        </a:solidFill>
        <a:ln>
          <a:solidFill>
            <a:schemeClr val="tx1">
              <a:lumMod val="75000"/>
              <a:lumOff val="25000"/>
            </a:schemeClr>
          </a:solidFill>
        </a:ln>
      </dgm:spPr>
      <dgm:t>
        <a:bodyPr/>
        <a:lstStyle/>
        <a:p>
          <a:r>
            <a:rPr lang="zh-CN" altLang="en-US" dirty="0" smtClean="0"/>
            <a:t>获得</a:t>
          </a:r>
          <a:r>
            <a:rPr lang="en-US" altLang="zh-CN" dirty="0" smtClean="0"/>
            <a:t>ECM_PID</a:t>
          </a:r>
          <a:endParaRPr lang="zh-CN" altLang="en-US" dirty="0"/>
        </a:p>
      </dgm:t>
    </dgm:pt>
    <dgm:pt modelId="{7D861612-0EF2-45F5-A373-F46658825C86}" type="parTrans" cxnId="{C0E55ED6-7291-4936-8981-15161B46978C}">
      <dgm:prSet/>
      <dgm:spPr/>
      <dgm:t>
        <a:bodyPr/>
        <a:lstStyle/>
        <a:p>
          <a:endParaRPr lang="zh-CN" altLang="en-US"/>
        </a:p>
      </dgm:t>
    </dgm:pt>
    <dgm:pt modelId="{D68BEB11-AA1E-4381-B01F-B9C6E882666A}" type="sibTrans" cxnId="{C0E55ED6-7291-4936-8981-15161B46978C}">
      <dgm:prSet/>
      <dgm:spPr/>
      <dgm:t>
        <a:bodyPr/>
        <a:lstStyle/>
        <a:p>
          <a:endParaRPr lang="zh-CN" altLang="en-US"/>
        </a:p>
      </dgm:t>
    </dgm:pt>
    <dgm:pt modelId="{A828CE27-B9D9-4F57-B796-88D66F4C2DB2}">
      <dgm:prSet phldrT="[文本]"/>
      <dgm:spPr>
        <a:solidFill>
          <a:srgbClr val="FFC000">
            <a:alpha val="90000"/>
          </a:srgbClr>
        </a:solidFill>
        <a:ln>
          <a:solidFill>
            <a:schemeClr val="tx1">
              <a:lumMod val="75000"/>
              <a:lumOff val="25000"/>
            </a:schemeClr>
          </a:solidFill>
        </a:ln>
      </dgm:spPr>
      <dgm:t>
        <a:bodyPr/>
        <a:lstStyle/>
        <a:p>
          <a:r>
            <a:rPr lang="zh-CN" altLang="en-US" dirty="0" smtClean="0"/>
            <a:t>过滤得到</a:t>
          </a:r>
          <a:r>
            <a:rPr lang="en-US" altLang="zh-CN" dirty="0" smtClean="0"/>
            <a:t>EMM</a:t>
          </a:r>
          <a:endParaRPr lang="zh-CN" altLang="en-US" dirty="0"/>
        </a:p>
      </dgm:t>
    </dgm:pt>
    <dgm:pt modelId="{7A9668D5-A4BE-476F-990E-3F7C1496DCC1}" type="parTrans" cxnId="{C281AE5C-80BB-4AA5-A6B0-93DE4FE17C0C}">
      <dgm:prSet/>
      <dgm:spPr/>
      <dgm:t>
        <a:bodyPr/>
        <a:lstStyle/>
        <a:p>
          <a:endParaRPr lang="zh-CN" altLang="en-US"/>
        </a:p>
      </dgm:t>
    </dgm:pt>
    <dgm:pt modelId="{3844339D-E421-4059-806A-5FEA2B4B0EF7}" type="sibTrans" cxnId="{C281AE5C-80BB-4AA5-A6B0-93DE4FE17C0C}">
      <dgm:prSet/>
      <dgm:spPr/>
      <dgm:t>
        <a:bodyPr/>
        <a:lstStyle/>
        <a:p>
          <a:endParaRPr lang="zh-CN" altLang="en-US"/>
        </a:p>
      </dgm:t>
    </dgm:pt>
    <dgm:pt modelId="{51EFBCA9-C02A-4FF7-9B2F-4F443BDD3850}">
      <dgm:prSet phldrT="[文本]"/>
      <dgm:spPr>
        <a:solidFill>
          <a:srgbClr val="FFC000">
            <a:alpha val="90000"/>
          </a:srgbClr>
        </a:solidFill>
        <a:ln>
          <a:solidFill>
            <a:schemeClr val="tx1">
              <a:lumMod val="75000"/>
              <a:lumOff val="25000"/>
            </a:schemeClr>
          </a:solidFill>
        </a:ln>
      </dgm:spPr>
      <dgm:t>
        <a:bodyPr/>
        <a:lstStyle/>
        <a:p>
          <a:r>
            <a:rPr lang="zh-CN" altLang="en-US" dirty="0" smtClean="0"/>
            <a:t>过滤</a:t>
          </a:r>
          <a:r>
            <a:rPr lang="en-US" altLang="zh-CN" dirty="0" smtClean="0"/>
            <a:t>ECM</a:t>
          </a:r>
          <a:endParaRPr lang="zh-CN" altLang="en-US" dirty="0"/>
        </a:p>
      </dgm:t>
    </dgm:pt>
    <dgm:pt modelId="{14C5C069-CA3F-4DAE-8C4C-22E9027D74D5}" type="parTrans" cxnId="{008ABFFA-E796-4978-BE3C-759E1D8FCED9}">
      <dgm:prSet/>
      <dgm:spPr/>
      <dgm:t>
        <a:bodyPr/>
        <a:lstStyle/>
        <a:p>
          <a:endParaRPr lang="zh-CN" altLang="en-US"/>
        </a:p>
      </dgm:t>
    </dgm:pt>
    <dgm:pt modelId="{D7160A00-B116-404B-AB47-07FFDD9AF9D3}" type="sibTrans" cxnId="{008ABFFA-E796-4978-BE3C-759E1D8FCED9}">
      <dgm:prSet/>
      <dgm:spPr/>
      <dgm:t>
        <a:bodyPr/>
        <a:lstStyle/>
        <a:p>
          <a:endParaRPr lang="zh-CN" altLang="en-US"/>
        </a:p>
      </dgm:t>
    </dgm:pt>
    <dgm:pt modelId="{8D52E6C2-E0CC-44F3-9326-0C8F0EC0F5CB}">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4.</a:t>
          </a:r>
          <a:r>
            <a:rPr lang="zh-CN" altLang="en-US" dirty="0" smtClean="0">
              <a:latin typeface="+mj-ea"/>
              <a:ea typeface="+mj-ea"/>
            </a:rPr>
            <a:t>获得</a:t>
          </a:r>
          <a:r>
            <a:rPr lang="en-US" altLang="zh-CN" dirty="0" smtClean="0">
              <a:latin typeface="+mj-ea"/>
              <a:ea typeface="+mj-ea"/>
            </a:rPr>
            <a:t>PDK</a:t>
          </a:r>
          <a:endParaRPr lang="zh-CN" altLang="en-US" dirty="0">
            <a:latin typeface="+mj-ea"/>
            <a:ea typeface="+mj-ea"/>
          </a:endParaRPr>
        </a:p>
      </dgm:t>
    </dgm:pt>
    <dgm:pt modelId="{33BEAFC2-2742-4D7E-AF39-E4E5A280E805}" type="parTrans" cxnId="{061FCAA1-9158-4DC1-8E5E-ECBCF45D0DE5}">
      <dgm:prSet/>
      <dgm:spPr/>
      <dgm:t>
        <a:bodyPr/>
        <a:lstStyle/>
        <a:p>
          <a:endParaRPr lang="zh-CN" altLang="en-US"/>
        </a:p>
      </dgm:t>
    </dgm:pt>
    <dgm:pt modelId="{911FA027-3981-4A90-8999-F744AD7C6D5B}" type="sibTrans" cxnId="{061FCAA1-9158-4DC1-8E5E-ECBCF45D0DE5}">
      <dgm:prSet/>
      <dgm:spPr>
        <a:solidFill>
          <a:schemeClr val="tx1">
            <a:lumMod val="75000"/>
            <a:lumOff val="25000"/>
          </a:schemeClr>
        </a:solidFill>
        <a:ln>
          <a:solidFill>
            <a:schemeClr val="tx1">
              <a:lumMod val="85000"/>
              <a:lumOff val="15000"/>
            </a:schemeClr>
          </a:solidFill>
        </a:ln>
      </dgm:spPr>
      <dgm:t>
        <a:bodyPr/>
        <a:lstStyle/>
        <a:p>
          <a:endParaRPr lang="zh-CN" altLang="en-US"/>
        </a:p>
      </dgm:t>
    </dgm:pt>
    <dgm:pt modelId="{B0D8C1A5-DBA9-41A6-9DB9-D820D9A04D23}">
      <dgm:prSet phldrT="[文本]"/>
      <dgm:spPr>
        <a:solidFill>
          <a:srgbClr val="FFC000"/>
        </a:solidFill>
        <a:ln>
          <a:solidFill>
            <a:schemeClr val="tx1">
              <a:lumMod val="75000"/>
              <a:lumOff val="25000"/>
            </a:schemeClr>
          </a:solidFill>
        </a:ln>
      </dgm:spPr>
      <dgm:t>
        <a:bodyPr/>
        <a:lstStyle/>
        <a:p>
          <a:r>
            <a:rPr lang="zh-CN" altLang="en-US" sz="2000" dirty="0" smtClean="0"/>
            <a:t>解</a:t>
          </a:r>
          <a:r>
            <a:rPr lang="en-US" altLang="zh-CN" sz="2000" dirty="0" smtClean="0"/>
            <a:t>EMM</a:t>
          </a:r>
          <a:r>
            <a:rPr lang="zh-CN" altLang="en-US" sz="2000" dirty="0" smtClean="0"/>
            <a:t>的</a:t>
          </a:r>
          <a:r>
            <a:rPr lang="en-US" altLang="zh-CN" sz="2000" dirty="0" smtClean="0"/>
            <a:t>SK</a:t>
          </a:r>
          <a:r>
            <a:rPr lang="zh-CN" altLang="en-US" sz="2000" dirty="0" smtClean="0"/>
            <a:t>*</a:t>
          </a:r>
          <a:endParaRPr lang="zh-CN" altLang="en-US" sz="2000" dirty="0"/>
        </a:p>
      </dgm:t>
    </dgm:pt>
    <dgm:pt modelId="{F11FD719-6366-4EA7-8E76-B9F5ACEADD3E}" type="parTrans" cxnId="{CFFA4290-DAD9-4BB0-ACAF-AFAC4AEDCB5D}">
      <dgm:prSet/>
      <dgm:spPr/>
      <dgm:t>
        <a:bodyPr/>
        <a:lstStyle/>
        <a:p>
          <a:endParaRPr lang="zh-CN" altLang="en-US"/>
        </a:p>
      </dgm:t>
    </dgm:pt>
    <dgm:pt modelId="{F6F6A652-CD3E-4C95-892B-D647C8F6EC37}" type="sibTrans" cxnId="{CFFA4290-DAD9-4BB0-ACAF-AFAC4AEDCB5D}">
      <dgm:prSet/>
      <dgm:spPr/>
      <dgm:t>
        <a:bodyPr/>
        <a:lstStyle/>
        <a:p>
          <a:endParaRPr lang="zh-CN" altLang="en-US"/>
        </a:p>
      </dgm:t>
    </dgm:pt>
    <dgm:pt modelId="{B3C55D7C-484B-40BF-ABDF-05E64CCCA83A}">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5.</a:t>
          </a:r>
          <a:r>
            <a:rPr lang="zh-CN" altLang="en-US" dirty="0" smtClean="0">
              <a:latin typeface="+mj-ea"/>
              <a:ea typeface="+mj-ea"/>
            </a:rPr>
            <a:t>获得</a:t>
          </a:r>
          <a:r>
            <a:rPr lang="en-US" altLang="zh-CN" dirty="0" smtClean="0">
              <a:latin typeface="+mj-ea"/>
              <a:ea typeface="+mj-ea"/>
            </a:rPr>
            <a:t>SK</a:t>
          </a:r>
          <a:endParaRPr lang="zh-CN" altLang="en-US" dirty="0">
            <a:latin typeface="+mj-ea"/>
            <a:ea typeface="+mj-ea"/>
          </a:endParaRPr>
        </a:p>
      </dgm:t>
    </dgm:pt>
    <dgm:pt modelId="{B3029892-073D-42EF-9EA2-A252708A4C1A}" type="parTrans" cxnId="{0BC8C244-E3A9-4A6E-AA91-D3DB64790093}">
      <dgm:prSet/>
      <dgm:spPr/>
      <dgm:t>
        <a:bodyPr/>
        <a:lstStyle/>
        <a:p>
          <a:endParaRPr lang="zh-CN" altLang="en-US"/>
        </a:p>
      </dgm:t>
    </dgm:pt>
    <dgm:pt modelId="{99365C9A-0477-4447-A650-D5BF46151E26}" type="sibTrans" cxnId="{0BC8C244-E3A9-4A6E-AA91-D3DB64790093}">
      <dgm:prSet/>
      <dgm:spPr>
        <a:solidFill>
          <a:schemeClr val="tx1">
            <a:lumMod val="75000"/>
            <a:lumOff val="25000"/>
          </a:schemeClr>
        </a:solidFill>
        <a:ln>
          <a:solidFill>
            <a:schemeClr val="tx1">
              <a:lumMod val="85000"/>
              <a:lumOff val="15000"/>
            </a:schemeClr>
          </a:solidFill>
        </a:ln>
      </dgm:spPr>
      <dgm:t>
        <a:bodyPr/>
        <a:lstStyle/>
        <a:p>
          <a:endParaRPr lang="zh-CN" altLang="en-US"/>
        </a:p>
      </dgm:t>
    </dgm:pt>
    <dgm:pt modelId="{7976960E-368E-47A4-B130-FA3C65FF47E7}">
      <dgm:prSet phldrT="[文本]"/>
      <dgm:spPr>
        <a:solidFill>
          <a:srgbClr val="FFC000">
            <a:alpha val="90000"/>
          </a:srgbClr>
        </a:solidFill>
        <a:ln>
          <a:solidFill>
            <a:schemeClr val="tx1">
              <a:lumMod val="75000"/>
              <a:lumOff val="25000"/>
            </a:schemeClr>
          </a:solidFill>
        </a:ln>
      </dgm:spPr>
      <dgm:t>
        <a:bodyPr/>
        <a:lstStyle/>
        <a:p>
          <a:r>
            <a:rPr lang="zh-CN" altLang="en-US" sz="2000" dirty="0" smtClean="0"/>
            <a:t>解</a:t>
          </a:r>
          <a:r>
            <a:rPr lang="en-US" altLang="zh-CN" sz="2000" dirty="0" smtClean="0"/>
            <a:t>ECM</a:t>
          </a:r>
          <a:r>
            <a:rPr lang="zh-CN" altLang="en-US" sz="2000" dirty="0" smtClean="0"/>
            <a:t>的</a:t>
          </a:r>
          <a:r>
            <a:rPr lang="en-US" altLang="zh-CN" sz="2000" dirty="0" smtClean="0"/>
            <a:t>CW</a:t>
          </a:r>
          <a:r>
            <a:rPr lang="zh-CN" altLang="en-US" sz="2000" dirty="0" smtClean="0"/>
            <a:t>*</a:t>
          </a:r>
          <a:endParaRPr lang="zh-CN" altLang="en-US" sz="2000" dirty="0"/>
        </a:p>
      </dgm:t>
    </dgm:pt>
    <dgm:pt modelId="{C1199293-4CAF-4D79-A70D-6DA08CCF49DB}" type="parTrans" cxnId="{68DE8226-130C-4571-BF77-002280D5042A}">
      <dgm:prSet/>
      <dgm:spPr/>
      <dgm:t>
        <a:bodyPr/>
        <a:lstStyle/>
        <a:p>
          <a:endParaRPr lang="zh-CN" altLang="en-US"/>
        </a:p>
      </dgm:t>
    </dgm:pt>
    <dgm:pt modelId="{25477AD5-EEE6-4E0A-B965-40E917BF4E23}" type="sibTrans" cxnId="{68DE8226-130C-4571-BF77-002280D5042A}">
      <dgm:prSet/>
      <dgm:spPr/>
      <dgm:t>
        <a:bodyPr/>
        <a:lstStyle/>
        <a:p>
          <a:endParaRPr lang="zh-CN" altLang="en-US"/>
        </a:p>
      </dgm:t>
    </dgm:pt>
    <dgm:pt modelId="{B551FE55-7E68-4258-BAEC-D91216732B09}">
      <dgm:prSet phldrT="[文本]"/>
      <dgm:spPr>
        <a:solidFill>
          <a:schemeClr val="tx1">
            <a:lumMod val="75000"/>
            <a:lumOff val="25000"/>
          </a:schemeClr>
        </a:solidFill>
        <a:ln>
          <a:solidFill>
            <a:schemeClr val="tx1">
              <a:lumMod val="85000"/>
              <a:lumOff val="15000"/>
            </a:schemeClr>
          </a:solidFill>
        </a:ln>
      </dgm:spPr>
      <dgm:t>
        <a:bodyPr/>
        <a:lstStyle/>
        <a:p>
          <a:r>
            <a:rPr lang="en-US" altLang="zh-CN" dirty="0" smtClean="0">
              <a:latin typeface="+mj-ea"/>
              <a:ea typeface="+mj-ea"/>
            </a:rPr>
            <a:t>6.</a:t>
          </a:r>
          <a:r>
            <a:rPr lang="zh-CN" altLang="en-US" dirty="0" smtClean="0">
              <a:latin typeface="+mj-ea"/>
              <a:ea typeface="+mj-ea"/>
            </a:rPr>
            <a:t>获得</a:t>
          </a:r>
          <a:r>
            <a:rPr lang="en-US" altLang="zh-CN" dirty="0" smtClean="0">
              <a:latin typeface="+mj-ea"/>
              <a:ea typeface="+mj-ea"/>
            </a:rPr>
            <a:t>CW</a:t>
          </a:r>
          <a:endParaRPr lang="zh-CN" altLang="en-US" dirty="0">
            <a:latin typeface="+mj-ea"/>
            <a:ea typeface="+mj-ea"/>
          </a:endParaRPr>
        </a:p>
      </dgm:t>
    </dgm:pt>
    <dgm:pt modelId="{F1BB0B25-DB90-465F-99FA-9141F6AF96BA}" type="parTrans" cxnId="{BE2A6841-6832-4D13-919C-3DC07600D217}">
      <dgm:prSet/>
      <dgm:spPr/>
      <dgm:t>
        <a:bodyPr/>
        <a:lstStyle/>
        <a:p>
          <a:endParaRPr lang="zh-CN" altLang="en-US"/>
        </a:p>
      </dgm:t>
    </dgm:pt>
    <dgm:pt modelId="{67FBA223-46DC-4144-80C6-89540B0D63A9}" type="sibTrans" cxnId="{BE2A6841-6832-4D13-919C-3DC07600D217}">
      <dgm:prSet/>
      <dgm:spPr/>
      <dgm:t>
        <a:bodyPr/>
        <a:lstStyle/>
        <a:p>
          <a:endParaRPr lang="zh-CN" altLang="en-US"/>
        </a:p>
      </dgm:t>
    </dgm:pt>
    <dgm:pt modelId="{C79252D3-D2F8-4E7F-8C62-D0C7FB998B16}">
      <dgm:prSet phldrT="[文本]"/>
      <dgm:spPr>
        <a:solidFill>
          <a:srgbClr val="FFC000">
            <a:alpha val="90000"/>
          </a:srgbClr>
        </a:solidFill>
        <a:ln>
          <a:solidFill>
            <a:schemeClr val="tx1">
              <a:lumMod val="75000"/>
              <a:lumOff val="25000"/>
            </a:schemeClr>
          </a:solidFill>
        </a:ln>
      </dgm:spPr>
      <dgm:t>
        <a:bodyPr/>
        <a:lstStyle/>
        <a:p>
          <a:r>
            <a:rPr lang="zh-CN" altLang="en-US" dirty="0" smtClean="0"/>
            <a:t>解扰</a:t>
          </a:r>
          <a:r>
            <a:rPr lang="en-US" altLang="zh-CN" dirty="0" smtClean="0"/>
            <a:t>TS</a:t>
          </a:r>
          <a:r>
            <a:rPr lang="zh-CN" altLang="en-US" dirty="0" smtClean="0"/>
            <a:t>*</a:t>
          </a:r>
          <a:endParaRPr lang="zh-CN" altLang="en-US" dirty="0"/>
        </a:p>
      </dgm:t>
    </dgm:pt>
    <dgm:pt modelId="{500E90DF-B671-4B6F-B534-859FAD05DB86}" type="parTrans" cxnId="{544FA7E9-7B45-44B6-8F0B-29F5E32DB6A0}">
      <dgm:prSet/>
      <dgm:spPr/>
      <dgm:t>
        <a:bodyPr/>
        <a:lstStyle/>
        <a:p>
          <a:endParaRPr lang="zh-CN" altLang="en-US"/>
        </a:p>
      </dgm:t>
    </dgm:pt>
    <dgm:pt modelId="{01E9C2D6-F616-46E9-8416-0D04B9120304}" type="sibTrans" cxnId="{544FA7E9-7B45-44B6-8F0B-29F5E32DB6A0}">
      <dgm:prSet/>
      <dgm:spPr/>
      <dgm:t>
        <a:bodyPr/>
        <a:lstStyle/>
        <a:p>
          <a:endParaRPr lang="zh-CN" altLang="en-US"/>
        </a:p>
      </dgm:t>
    </dgm:pt>
    <dgm:pt modelId="{8F34D3F4-A510-4BFB-9CE8-161906DD5E06}">
      <dgm:prSet phldrT="[文本]"/>
      <dgm:spPr>
        <a:solidFill>
          <a:srgbClr val="FFC000"/>
        </a:solidFill>
        <a:ln>
          <a:solidFill>
            <a:schemeClr val="tx1">
              <a:lumMod val="75000"/>
              <a:lumOff val="25000"/>
            </a:schemeClr>
          </a:solidFill>
        </a:ln>
      </dgm:spPr>
      <dgm:t>
        <a:bodyPr/>
        <a:lstStyle/>
        <a:p>
          <a:r>
            <a:rPr lang="zh-CN" altLang="en-US" sz="2000" dirty="0" smtClean="0"/>
            <a:t>智能卡</a:t>
          </a:r>
          <a:endParaRPr lang="zh-CN" altLang="en-US" sz="2000" dirty="0"/>
        </a:p>
      </dgm:t>
    </dgm:pt>
    <dgm:pt modelId="{FE8CD8EB-F353-4A37-9028-EB4634C1C558}" type="parTrans" cxnId="{5EC9FA08-9159-4453-836B-4D8D2791B896}">
      <dgm:prSet/>
      <dgm:spPr/>
      <dgm:t>
        <a:bodyPr/>
        <a:lstStyle/>
        <a:p>
          <a:endParaRPr lang="zh-CN" altLang="en-US"/>
        </a:p>
      </dgm:t>
    </dgm:pt>
    <dgm:pt modelId="{2F4984EB-97A5-49E9-A596-846570615AB2}" type="sibTrans" cxnId="{5EC9FA08-9159-4453-836B-4D8D2791B896}">
      <dgm:prSet/>
      <dgm:spPr/>
      <dgm:t>
        <a:bodyPr/>
        <a:lstStyle/>
        <a:p>
          <a:endParaRPr lang="zh-CN" altLang="en-US"/>
        </a:p>
      </dgm:t>
    </dgm:pt>
    <dgm:pt modelId="{DE33DC52-81EC-43FE-806E-6C8980F7E625}">
      <dgm:prSet phldrT="[文本]" custT="1"/>
      <dgm:spPr>
        <a:solidFill>
          <a:srgbClr val="FFC000"/>
        </a:solidFill>
        <a:ln>
          <a:solidFill>
            <a:schemeClr val="tx1">
              <a:lumMod val="75000"/>
              <a:lumOff val="25000"/>
            </a:schemeClr>
          </a:solidFill>
        </a:ln>
      </dgm:spPr>
      <dgm:t>
        <a:bodyPr/>
        <a:lstStyle/>
        <a:p>
          <a:endParaRPr lang="zh-CN" altLang="en-US" sz="1400" dirty="0"/>
        </a:p>
      </dgm:t>
    </dgm:pt>
    <dgm:pt modelId="{A98E9968-3E26-4C7B-BBDE-700EFC903AAE}" type="parTrans" cxnId="{0CBF76B8-1BE2-468E-ADE2-8045D268C49E}">
      <dgm:prSet/>
      <dgm:spPr/>
      <dgm:t>
        <a:bodyPr/>
        <a:lstStyle/>
        <a:p>
          <a:endParaRPr lang="zh-CN" altLang="en-US"/>
        </a:p>
      </dgm:t>
    </dgm:pt>
    <dgm:pt modelId="{D556661F-ADD5-4C7A-923B-37C633097C6F}" type="sibTrans" cxnId="{0CBF76B8-1BE2-468E-ADE2-8045D268C49E}">
      <dgm:prSet/>
      <dgm:spPr/>
      <dgm:t>
        <a:bodyPr/>
        <a:lstStyle/>
        <a:p>
          <a:endParaRPr lang="zh-CN" altLang="en-US"/>
        </a:p>
      </dgm:t>
    </dgm:pt>
    <dgm:pt modelId="{62287922-F25B-4EF4-9D93-989139823F98}">
      <dgm:prSet phldrT="[文本]"/>
      <dgm:spPr>
        <a:solidFill>
          <a:srgbClr val="FFC000">
            <a:alpha val="90000"/>
          </a:srgbClr>
        </a:solidFill>
        <a:ln>
          <a:solidFill>
            <a:schemeClr val="tx1">
              <a:lumMod val="75000"/>
              <a:lumOff val="25000"/>
            </a:schemeClr>
          </a:solidFill>
        </a:ln>
      </dgm:spPr>
      <dgm:t>
        <a:bodyPr/>
        <a:lstStyle/>
        <a:p>
          <a:endParaRPr lang="zh-CN" altLang="en-US" sz="2000" dirty="0"/>
        </a:p>
      </dgm:t>
    </dgm:pt>
    <dgm:pt modelId="{65B34138-C53B-49EC-B0EB-831A13D3C15E}" type="parTrans" cxnId="{E5562D84-F1B5-460E-8C95-6D2D0670F09C}">
      <dgm:prSet/>
      <dgm:spPr/>
      <dgm:t>
        <a:bodyPr/>
        <a:lstStyle/>
        <a:p>
          <a:endParaRPr lang="zh-CN" altLang="en-US"/>
        </a:p>
      </dgm:t>
    </dgm:pt>
    <dgm:pt modelId="{345A92C2-16DE-4812-B167-56F4270D7B76}" type="sibTrans" cxnId="{E5562D84-F1B5-460E-8C95-6D2D0670F09C}">
      <dgm:prSet/>
      <dgm:spPr/>
      <dgm:t>
        <a:bodyPr/>
        <a:lstStyle/>
        <a:p>
          <a:endParaRPr lang="zh-CN" altLang="en-US"/>
        </a:p>
      </dgm:t>
    </dgm:pt>
    <dgm:pt modelId="{46868859-D947-40BF-BC95-7CE277B709D6}">
      <dgm:prSet phldrT="[文本]" custT="1"/>
      <dgm:spPr>
        <a:solidFill>
          <a:srgbClr val="FFC000">
            <a:alpha val="90000"/>
          </a:srgbClr>
        </a:solidFill>
        <a:ln>
          <a:solidFill>
            <a:schemeClr val="tx1">
              <a:lumMod val="75000"/>
              <a:lumOff val="25000"/>
            </a:schemeClr>
          </a:solidFill>
        </a:ln>
      </dgm:spPr>
      <dgm:t>
        <a:bodyPr/>
        <a:lstStyle/>
        <a:p>
          <a:endParaRPr lang="zh-CN" altLang="en-US" sz="1400" dirty="0"/>
        </a:p>
      </dgm:t>
    </dgm:pt>
    <dgm:pt modelId="{A5195E12-0A91-49AD-A44D-DAE226DE9FAD}" type="parTrans" cxnId="{B07CF0B1-A224-48A0-A04E-7D5ECEE4DE43}">
      <dgm:prSet/>
      <dgm:spPr/>
      <dgm:t>
        <a:bodyPr/>
        <a:lstStyle/>
        <a:p>
          <a:endParaRPr lang="zh-CN" altLang="en-US"/>
        </a:p>
      </dgm:t>
    </dgm:pt>
    <dgm:pt modelId="{2490EAE5-BBA1-4C23-B8E1-EE4B1947E986}" type="sibTrans" cxnId="{B07CF0B1-A224-48A0-A04E-7D5ECEE4DE43}">
      <dgm:prSet/>
      <dgm:spPr/>
      <dgm:t>
        <a:bodyPr/>
        <a:lstStyle/>
        <a:p>
          <a:endParaRPr lang="zh-CN" altLang="en-US"/>
        </a:p>
      </dgm:t>
    </dgm:pt>
    <dgm:pt modelId="{F8D219E7-3EF1-48A7-AC27-03C62BDECAE3}">
      <dgm:prSet phldrT="[文本]"/>
      <dgm:spPr>
        <a:solidFill>
          <a:srgbClr val="FFC000">
            <a:alpha val="90000"/>
          </a:srgbClr>
        </a:solidFill>
        <a:ln>
          <a:solidFill>
            <a:schemeClr val="tx1">
              <a:lumMod val="75000"/>
              <a:lumOff val="25000"/>
            </a:schemeClr>
          </a:solidFill>
        </a:ln>
      </dgm:spPr>
      <dgm:t>
        <a:bodyPr/>
        <a:lstStyle/>
        <a:p>
          <a:endParaRPr lang="zh-CN" altLang="en-US" dirty="0"/>
        </a:p>
      </dgm:t>
    </dgm:pt>
    <dgm:pt modelId="{F91CB22B-0436-468D-96AC-0DADD164DAE9}" type="parTrans" cxnId="{D81824ED-4AA5-41EF-86B2-8A360FD88359}">
      <dgm:prSet/>
      <dgm:spPr/>
      <dgm:t>
        <a:bodyPr/>
        <a:lstStyle/>
        <a:p>
          <a:endParaRPr lang="zh-CN" altLang="en-US"/>
        </a:p>
      </dgm:t>
    </dgm:pt>
    <dgm:pt modelId="{7AC9B0E0-BB7E-4073-A1A2-A129CB05068E}" type="sibTrans" cxnId="{D81824ED-4AA5-41EF-86B2-8A360FD88359}">
      <dgm:prSet/>
      <dgm:spPr/>
      <dgm:t>
        <a:bodyPr/>
        <a:lstStyle/>
        <a:p>
          <a:endParaRPr lang="zh-CN" altLang="en-US"/>
        </a:p>
      </dgm:t>
    </dgm:pt>
    <dgm:pt modelId="{2BDA0201-4965-4A43-AB66-2DF4CAE4D8CD}">
      <dgm:prSet phldrT="[文本]" custT="1"/>
      <dgm:spPr>
        <a:solidFill>
          <a:srgbClr val="FFC000">
            <a:alpha val="90000"/>
          </a:srgbClr>
        </a:solidFill>
        <a:ln>
          <a:solidFill>
            <a:schemeClr val="tx1">
              <a:lumMod val="85000"/>
              <a:lumOff val="15000"/>
            </a:schemeClr>
          </a:solidFill>
        </a:ln>
      </dgm:spPr>
      <dgm:t>
        <a:bodyPr/>
        <a:lstStyle/>
        <a:p>
          <a:endParaRPr lang="zh-CN" altLang="en-US" sz="1100" dirty="0"/>
        </a:p>
      </dgm:t>
    </dgm:pt>
    <dgm:pt modelId="{9A760DE0-2779-4EB4-BDF6-4D072F3C4E78}" type="parTrans" cxnId="{AE7FCCFD-3A25-4E1D-89D8-B14CC0E23B19}">
      <dgm:prSet/>
      <dgm:spPr/>
      <dgm:t>
        <a:bodyPr/>
        <a:lstStyle/>
        <a:p>
          <a:endParaRPr lang="zh-CN" altLang="en-US"/>
        </a:p>
      </dgm:t>
    </dgm:pt>
    <dgm:pt modelId="{51B61AFF-381B-44E6-94EC-BA94116BDFBE}" type="sibTrans" cxnId="{AE7FCCFD-3A25-4E1D-89D8-B14CC0E23B19}">
      <dgm:prSet/>
      <dgm:spPr/>
      <dgm:t>
        <a:bodyPr/>
        <a:lstStyle/>
        <a:p>
          <a:endParaRPr lang="zh-CN" altLang="en-US"/>
        </a:p>
      </dgm:t>
    </dgm:pt>
    <dgm:pt modelId="{28C5029A-7334-4813-8C51-3675A6C0CA63}" type="pres">
      <dgm:prSet presAssocID="{4D3A8B1C-C06B-4326-9503-07AEB8AE1DDC}" presName="Name0" presStyleCnt="0">
        <dgm:presLayoutVars>
          <dgm:dir/>
          <dgm:animLvl val="lvl"/>
          <dgm:resizeHandles val="exact"/>
        </dgm:presLayoutVars>
      </dgm:prSet>
      <dgm:spPr/>
      <dgm:t>
        <a:bodyPr/>
        <a:lstStyle/>
        <a:p>
          <a:endParaRPr lang="zh-CN" altLang="en-US"/>
        </a:p>
      </dgm:t>
    </dgm:pt>
    <dgm:pt modelId="{ED096A7F-BEF8-470B-8A28-BA643E70562C}" type="pres">
      <dgm:prSet presAssocID="{4D3A8B1C-C06B-4326-9503-07AEB8AE1DDC}" presName="tSp" presStyleCnt="0"/>
      <dgm:spPr/>
    </dgm:pt>
    <dgm:pt modelId="{442D2292-504F-43D5-B075-22A55DCB4166}" type="pres">
      <dgm:prSet presAssocID="{4D3A8B1C-C06B-4326-9503-07AEB8AE1DDC}" presName="bSp" presStyleCnt="0"/>
      <dgm:spPr/>
    </dgm:pt>
    <dgm:pt modelId="{612E93B5-74AA-46D4-88C3-7BF4D7CAC9B3}" type="pres">
      <dgm:prSet presAssocID="{4D3A8B1C-C06B-4326-9503-07AEB8AE1DDC}" presName="process" presStyleCnt="0"/>
      <dgm:spPr/>
    </dgm:pt>
    <dgm:pt modelId="{E7084766-799E-4FFD-940C-676D45AD5E3E}" type="pres">
      <dgm:prSet presAssocID="{2B87CEB1-009A-49C0-9B55-FEE40F632416}" presName="composite1" presStyleCnt="0"/>
      <dgm:spPr/>
    </dgm:pt>
    <dgm:pt modelId="{12FE745E-C284-4B30-8518-EE050B308240}" type="pres">
      <dgm:prSet presAssocID="{2B87CEB1-009A-49C0-9B55-FEE40F632416}" presName="dummyNode1" presStyleLbl="node1" presStyleIdx="0" presStyleCnt="6"/>
      <dgm:spPr/>
    </dgm:pt>
    <dgm:pt modelId="{50BEA86F-AF98-4E35-9183-13CF4A81E3B3}" type="pres">
      <dgm:prSet presAssocID="{2B87CEB1-009A-49C0-9B55-FEE40F632416}" presName="childNode1" presStyleLbl="bgAcc1" presStyleIdx="0" presStyleCnt="6">
        <dgm:presLayoutVars>
          <dgm:bulletEnabled val="1"/>
        </dgm:presLayoutVars>
      </dgm:prSet>
      <dgm:spPr/>
      <dgm:t>
        <a:bodyPr/>
        <a:lstStyle/>
        <a:p>
          <a:endParaRPr lang="zh-CN" altLang="en-US"/>
        </a:p>
      </dgm:t>
    </dgm:pt>
    <dgm:pt modelId="{2FFA4A71-7757-49EF-A4A5-EAB0EAB42411}" type="pres">
      <dgm:prSet presAssocID="{2B87CEB1-009A-49C0-9B55-FEE40F632416}" presName="childNode1tx" presStyleLbl="bgAcc1" presStyleIdx="0" presStyleCnt="6">
        <dgm:presLayoutVars>
          <dgm:bulletEnabled val="1"/>
        </dgm:presLayoutVars>
      </dgm:prSet>
      <dgm:spPr/>
      <dgm:t>
        <a:bodyPr/>
        <a:lstStyle/>
        <a:p>
          <a:endParaRPr lang="zh-CN" altLang="en-US"/>
        </a:p>
      </dgm:t>
    </dgm:pt>
    <dgm:pt modelId="{734D0ADC-9501-4AC6-862C-6C9FAB7F370D}" type="pres">
      <dgm:prSet presAssocID="{2B87CEB1-009A-49C0-9B55-FEE40F632416}" presName="parentNode1" presStyleLbl="node1" presStyleIdx="0" presStyleCnt="6">
        <dgm:presLayoutVars>
          <dgm:chMax val="1"/>
          <dgm:bulletEnabled val="1"/>
        </dgm:presLayoutVars>
      </dgm:prSet>
      <dgm:spPr/>
      <dgm:t>
        <a:bodyPr/>
        <a:lstStyle/>
        <a:p>
          <a:endParaRPr lang="zh-CN" altLang="en-US"/>
        </a:p>
      </dgm:t>
    </dgm:pt>
    <dgm:pt modelId="{830ED585-8FF1-45E5-A1EF-2FDC208FEB9D}" type="pres">
      <dgm:prSet presAssocID="{2B87CEB1-009A-49C0-9B55-FEE40F632416}" presName="connSite1" presStyleCnt="0"/>
      <dgm:spPr/>
    </dgm:pt>
    <dgm:pt modelId="{DE5E29C8-84E4-4E88-BF19-3A2E12A5708A}" type="pres">
      <dgm:prSet presAssocID="{80F1162F-5AEA-4E39-80E9-D3D046F5CCF3}" presName="Name9" presStyleLbl="sibTrans2D1" presStyleIdx="0" presStyleCnt="5"/>
      <dgm:spPr/>
      <dgm:t>
        <a:bodyPr/>
        <a:lstStyle/>
        <a:p>
          <a:endParaRPr lang="zh-CN" altLang="en-US"/>
        </a:p>
      </dgm:t>
    </dgm:pt>
    <dgm:pt modelId="{0A7809A8-966C-485A-A767-04A7F15E01D6}" type="pres">
      <dgm:prSet presAssocID="{50538C61-3A37-40BA-9A88-7BBD5FD24959}" presName="composite2" presStyleCnt="0"/>
      <dgm:spPr/>
    </dgm:pt>
    <dgm:pt modelId="{18F45B8B-2F1E-41D3-A987-F8FA508FC182}" type="pres">
      <dgm:prSet presAssocID="{50538C61-3A37-40BA-9A88-7BBD5FD24959}" presName="dummyNode2" presStyleLbl="node1" presStyleIdx="0" presStyleCnt="6"/>
      <dgm:spPr/>
    </dgm:pt>
    <dgm:pt modelId="{53A18531-BC7D-4977-8BC8-3BE70E48C3E5}" type="pres">
      <dgm:prSet presAssocID="{50538C61-3A37-40BA-9A88-7BBD5FD24959}" presName="childNode2" presStyleLbl="bgAcc1" presStyleIdx="1" presStyleCnt="6">
        <dgm:presLayoutVars>
          <dgm:bulletEnabled val="1"/>
        </dgm:presLayoutVars>
      </dgm:prSet>
      <dgm:spPr/>
      <dgm:t>
        <a:bodyPr/>
        <a:lstStyle/>
        <a:p>
          <a:endParaRPr lang="zh-CN" altLang="en-US"/>
        </a:p>
      </dgm:t>
    </dgm:pt>
    <dgm:pt modelId="{C09563B6-C60D-43BC-BAB5-D40F261B73EF}" type="pres">
      <dgm:prSet presAssocID="{50538C61-3A37-40BA-9A88-7BBD5FD24959}" presName="childNode2tx" presStyleLbl="bgAcc1" presStyleIdx="1" presStyleCnt="6">
        <dgm:presLayoutVars>
          <dgm:bulletEnabled val="1"/>
        </dgm:presLayoutVars>
      </dgm:prSet>
      <dgm:spPr/>
      <dgm:t>
        <a:bodyPr/>
        <a:lstStyle/>
        <a:p>
          <a:endParaRPr lang="zh-CN" altLang="en-US"/>
        </a:p>
      </dgm:t>
    </dgm:pt>
    <dgm:pt modelId="{4629E4B2-DAAA-4A7F-A0A6-4257FE1C292C}" type="pres">
      <dgm:prSet presAssocID="{50538C61-3A37-40BA-9A88-7BBD5FD24959}" presName="parentNode2" presStyleLbl="node1" presStyleIdx="1" presStyleCnt="6">
        <dgm:presLayoutVars>
          <dgm:chMax val="0"/>
          <dgm:bulletEnabled val="1"/>
        </dgm:presLayoutVars>
      </dgm:prSet>
      <dgm:spPr/>
      <dgm:t>
        <a:bodyPr/>
        <a:lstStyle/>
        <a:p>
          <a:endParaRPr lang="zh-CN" altLang="en-US"/>
        </a:p>
      </dgm:t>
    </dgm:pt>
    <dgm:pt modelId="{02B7F27C-DFB3-4272-A149-3DFE57F23EBD}" type="pres">
      <dgm:prSet presAssocID="{50538C61-3A37-40BA-9A88-7BBD5FD24959}" presName="connSite2" presStyleCnt="0"/>
      <dgm:spPr/>
    </dgm:pt>
    <dgm:pt modelId="{4213D7F2-AC67-437B-9D38-77BA2CBDA949}" type="pres">
      <dgm:prSet presAssocID="{F1EF8627-848A-42D8-A60D-E3B856CB5F26}" presName="Name18" presStyleLbl="sibTrans2D1" presStyleIdx="1" presStyleCnt="5"/>
      <dgm:spPr/>
      <dgm:t>
        <a:bodyPr/>
        <a:lstStyle/>
        <a:p>
          <a:endParaRPr lang="zh-CN" altLang="en-US"/>
        </a:p>
      </dgm:t>
    </dgm:pt>
    <dgm:pt modelId="{D24FEAEB-5D9F-4192-9CFA-8745CB200A03}" type="pres">
      <dgm:prSet presAssocID="{8ABCCA3B-8EA4-42B6-AECF-9684934F4CAA}" presName="composite1" presStyleCnt="0"/>
      <dgm:spPr/>
    </dgm:pt>
    <dgm:pt modelId="{C62D5C5B-2FE9-48D0-9528-520A13B28744}" type="pres">
      <dgm:prSet presAssocID="{8ABCCA3B-8EA4-42B6-AECF-9684934F4CAA}" presName="dummyNode1" presStyleLbl="node1" presStyleIdx="1" presStyleCnt="6"/>
      <dgm:spPr/>
    </dgm:pt>
    <dgm:pt modelId="{52F4DD44-198D-4179-A5CB-EEBD76DEF903}" type="pres">
      <dgm:prSet presAssocID="{8ABCCA3B-8EA4-42B6-AECF-9684934F4CAA}" presName="childNode1" presStyleLbl="bgAcc1" presStyleIdx="2" presStyleCnt="6">
        <dgm:presLayoutVars>
          <dgm:bulletEnabled val="1"/>
        </dgm:presLayoutVars>
      </dgm:prSet>
      <dgm:spPr/>
      <dgm:t>
        <a:bodyPr/>
        <a:lstStyle/>
        <a:p>
          <a:endParaRPr lang="zh-CN" altLang="en-US"/>
        </a:p>
      </dgm:t>
    </dgm:pt>
    <dgm:pt modelId="{FCF087FE-9E7B-4014-9697-C25AD399FBA9}" type="pres">
      <dgm:prSet presAssocID="{8ABCCA3B-8EA4-42B6-AECF-9684934F4CAA}" presName="childNode1tx" presStyleLbl="bgAcc1" presStyleIdx="2" presStyleCnt="6">
        <dgm:presLayoutVars>
          <dgm:bulletEnabled val="1"/>
        </dgm:presLayoutVars>
      </dgm:prSet>
      <dgm:spPr/>
      <dgm:t>
        <a:bodyPr/>
        <a:lstStyle/>
        <a:p>
          <a:endParaRPr lang="zh-CN" altLang="en-US"/>
        </a:p>
      </dgm:t>
    </dgm:pt>
    <dgm:pt modelId="{12EF4E2A-24B6-4755-9216-1DD2D3AF29B5}" type="pres">
      <dgm:prSet presAssocID="{8ABCCA3B-8EA4-42B6-AECF-9684934F4CAA}" presName="parentNode1" presStyleLbl="node1" presStyleIdx="2" presStyleCnt="6">
        <dgm:presLayoutVars>
          <dgm:chMax val="1"/>
          <dgm:bulletEnabled val="1"/>
        </dgm:presLayoutVars>
      </dgm:prSet>
      <dgm:spPr/>
      <dgm:t>
        <a:bodyPr/>
        <a:lstStyle/>
        <a:p>
          <a:endParaRPr lang="zh-CN" altLang="en-US"/>
        </a:p>
      </dgm:t>
    </dgm:pt>
    <dgm:pt modelId="{AF6A75E2-4997-451B-A52E-9025BD503D01}" type="pres">
      <dgm:prSet presAssocID="{8ABCCA3B-8EA4-42B6-AECF-9684934F4CAA}" presName="connSite1" presStyleCnt="0"/>
      <dgm:spPr/>
    </dgm:pt>
    <dgm:pt modelId="{1D608451-6091-42AA-A342-6C6978AF93D4}" type="pres">
      <dgm:prSet presAssocID="{D444E9B2-22B7-470F-BD81-1CBD81FF1FBF}" presName="Name9" presStyleLbl="sibTrans2D1" presStyleIdx="2" presStyleCnt="5"/>
      <dgm:spPr/>
      <dgm:t>
        <a:bodyPr/>
        <a:lstStyle/>
        <a:p>
          <a:endParaRPr lang="zh-CN" altLang="en-US"/>
        </a:p>
      </dgm:t>
    </dgm:pt>
    <dgm:pt modelId="{D822052A-3388-4D30-A4B4-19A8D11DFEA7}" type="pres">
      <dgm:prSet presAssocID="{8D52E6C2-E0CC-44F3-9326-0C8F0EC0F5CB}" presName="composite2" presStyleCnt="0"/>
      <dgm:spPr/>
    </dgm:pt>
    <dgm:pt modelId="{2CD47F5A-AB59-4BD6-BA56-8C8178F0CC05}" type="pres">
      <dgm:prSet presAssocID="{8D52E6C2-E0CC-44F3-9326-0C8F0EC0F5CB}" presName="dummyNode2" presStyleLbl="node1" presStyleIdx="2" presStyleCnt="6"/>
      <dgm:spPr/>
    </dgm:pt>
    <dgm:pt modelId="{5C4E462E-124B-4315-B03C-A7A1E6C572E5}" type="pres">
      <dgm:prSet presAssocID="{8D52E6C2-E0CC-44F3-9326-0C8F0EC0F5CB}" presName="childNode2" presStyleLbl="bgAcc1" presStyleIdx="3" presStyleCnt="6">
        <dgm:presLayoutVars>
          <dgm:bulletEnabled val="1"/>
        </dgm:presLayoutVars>
      </dgm:prSet>
      <dgm:spPr/>
      <dgm:t>
        <a:bodyPr/>
        <a:lstStyle/>
        <a:p>
          <a:endParaRPr lang="zh-CN" altLang="en-US"/>
        </a:p>
      </dgm:t>
    </dgm:pt>
    <dgm:pt modelId="{98249F56-5EF4-4256-80D2-EE29EDBBA00A}" type="pres">
      <dgm:prSet presAssocID="{8D52E6C2-E0CC-44F3-9326-0C8F0EC0F5CB}" presName="childNode2tx" presStyleLbl="bgAcc1" presStyleIdx="3" presStyleCnt="6">
        <dgm:presLayoutVars>
          <dgm:bulletEnabled val="1"/>
        </dgm:presLayoutVars>
      </dgm:prSet>
      <dgm:spPr/>
      <dgm:t>
        <a:bodyPr/>
        <a:lstStyle/>
        <a:p>
          <a:endParaRPr lang="zh-CN" altLang="en-US"/>
        </a:p>
      </dgm:t>
    </dgm:pt>
    <dgm:pt modelId="{DC2E23F0-B97C-4D4C-B393-3EB1ED933356}" type="pres">
      <dgm:prSet presAssocID="{8D52E6C2-E0CC-44F3-9326-0C8F0EC0F5CB}" presName="parentNode2" presStyleLbl="node1" presStyleIdx="3" presStyleCnt="6">
        <dgm:presLayoutVars>
          <dgm:chMax val="0"/>
          <dgm:bulletEnabled val="1"/>
        </dgm:presLayoutVars>
      </dgm:prSet>
      <dgm:spPr/>
      <dgm:t>
        <a:bodyPr/>
        <a:lstStyle/>
        <a:p>
          <a:endParaRPr lang="zh-CN" altLang="en-US"/>
        </a:p>
      </dgm:t>
    </dgm:pt>
    <dgm:pt modelId="{AFFFCE22-850F-4FA4-8B7D-304842327CF8}" type="pres">
      <dgm:prSet presAssocID="{8D52E6C2-E0CC-44F3-9326-0C8F0EC0F5CB}" presName="connSite2" presStyleCnt="0"/>
      <dgm:spPr/>
    </dgm:pt>
    <dgm:pt modelId="{31AE98A6-C9C2-406B-99D8-CEA2038E3B05}" type="pres">
      <dgm:prSet presAssocID="{911FA027-3981-4A90-8999-F744AD7C6D5B}" presName="Name18" presStyleLbl="sibTrans2D1" presStyleIdx="3" presStyleCnt="5"/>
      <dgm:spPr/>
      <dgm:t>
        <a:bodyPr/>
        <a:lstStyle/>
        <a:p>
          <a:endParaRPr lang="zh-CN" altLang="en-US"/>
        </a:p>
      </dgm:t>
    </dgm:pt>
    <dgm:pt modelId="{CB75B525-67DB-45A5-91B4-17D4374D2EE2}" type="pres">
      <dgm:prSet presAssocID="{B3C55D7C-484B-40BF-ABDF-05E64CCCA83A}" presName="composite1" presStyleCnt="0"/>
      <dgm:spPr/>
    </dgm:pt>
    <dgm:pt modelId="{EF9E0F14-A7F3-400D-AEEE-770BE8CE17E7}" type="pres">
      <dgm:prSet presAssocID="{B3C55D7C-484B-40BF-ABDF-05E64CCCA83A}" presName="dummyNode1" presStyleLbl="node1" presStyleIdx="3" presStyleCnt="6"/>
      <dgm:spPr/>
    </dgm:pt>
    <dgm:pt modelId="{1D7FF724-042E-49F3-A1A6-5E0B319FF172}" type="pres">
      <dgm:prSet presAssocID="{B3C55D7C-484B-40BF-ABDF-05E64CCCA83A}" presName="childNode1" presStyleLbl="bgAcc1" presStyleIdx="4" presStyleCnt="6">
        <dgm:presLayoutVars>
          <dgm:bulletEnabled val="1"/>
        </dgm:presLayoutVars>
      </dgm:prSet>
      <dgm:spPr/>
      <dgm:t>
        <a:bodyPr/>
        <a:lstStyle/>
        <a:p>
          <a:endParaRPr lang="zh-CN" altLang="en-US"/>
        </a:p>
      </dgm:t>
    </dgm:pt>
    <dgm:pt modelId="{96607B28-B110-446C-981A-E2DD7EA5D0FB}" type="pres">
      <dgm:prSet presAssocID="{B3C55D7C-484B-40BF-ABDF-05E64CCCA83A}" presName="childNode1tx" presStyleLbl="bgAcc1" presStyleIdx="4" presStyleCnt="6">
        <dgm:presLayoutVars>
          <dgm:bulletEnabled val="1"/>
        </dgm:presLayoutVars>
      </dgm:prSet>
      <dgm:spPr/>
      <dgm:t>
        <a:bodyPr/>
        <a:lstStyle/>
        <a:p>
          <a:endParaRPr lang="zh-CN" altLang="en-US"/>
        </a:p>
      </dgm:t>
    </dgm:pt>
    <dgm:pt modelId="{80B7A465-1507-41EF-AF2B-A6F177DF3446}" type="pres">
      <dgm:prSet presAssocID="{B3C55D7C-484B-40BF-ABDF-05E64CCCA83A}" presName="parentNode1" presStyleLbl="node1" presStyleIdx="4" presStyleCnt="6">
        <dgm:presLayoutVars>
          <dgm:chMax val="1"/>
          <dgm:bulletEnabled val="1"/>
        </dgm:presLayoutVars>
      </dgm:prSet>
      <dgm:spPr/>
      <dgm:t>
        <a:bodyPr/>
        <a:lstStyle/>
        <a:p>
          <a:endParaRPr lang="zh-CN" altLang="en-US"/>
        </a:p>
      </dgm:t>
    </dgm:pt>
    <dgm:pt modelId="{E9E74EFA-1591-420C-B82C-98EF48F944B4}" type="pres">
      <dgm:prSet presAssocID="{B3C55D7C-484B-40BF-ABDF-05E64CCCA83A}" presName="connSite1" presStyleCnt="0"/>
      <dgm:spPr/>
    </dgm:pt>
    <dgm:pt modelId="{E267E173-E3B2-49CB-A871-5FF4C6F0E4D6}" type="pres">
      <dgm:prSet presAssocID="{99365C9A-0477-4447-A650-D5BF46151E26}" presName="Name9" presStyleLbl="sibTrans2D1" presStyleIdx="4" presStyleCnt="5"/>
      <dgm:spPr/>
      <dgm:t>
        <a:bodyPr/>
        <a:lstStyle/>
        <a:p>
          <a:endParaRPr lang="zh-CN" altLang="en-US"/>
        </a:p>
      </dgm:t>
    </dgm:pt>
    <dgm:pt modelId="{31217EBC-A8F3-43D7-AA25-22DF39CE3AD6}" type="pres">
      <dgm:prSet presAssocID="{B551FE55-7E68-4258-BAEC-D91216732B09}" presName="composite2" presStyleCnt="0"/>
      <dgm:spPr/>
    </dgm:pt>
    <dgm:pt modelId="{27A4207A-960C-478B-98E8-2D5F28F023BD}" type="pres">
      <dgm:prSet presAssocID="{B551FE55-7E68-4258-BAEC-D91216732B09}" presName="dummyNode2" presStyleLbl="node1" presStyleIdx="4" presStyleCnt="6"/>
      <dgm:spPr/>
    </dgm:pt>
    <dgm:pt modelId="{27E5021A-FFBD-45C8-9E37-F97A4C22F56C}" type="pres">
      <dgm:prSet presAssocID="{B551FE55-7E68-4258-BAEC-D91216732B09}" presName="childNode2" presStyleLbl="bgAcc1" presStyleIdx="5" presStyleCnt="6">
        <dgm:presLayoutVars>
          <dgm:bulletEnabled val="1"/>
        </dgm:presLayoutVars>
      </dgm:prSet>
      <dgm:spPr/>
      <dgm:t>
        <a:bodyPr/>
        <a:lstStyle/>
        <a:p>
          <a:endParaRPr lang="zh-CN" altLang="en-US"/>
        </a:p>
      </dgm:t>
    </dgm:pt>
    <dgm:pt modelId="{12B94F23-00F0-4AD8-BBF3-4C034E24E350}" type="pres">
      <dgm:prSet presAssocID="{B551FE55-7E68-4258-BAEC-D91216732B09}" presName="childNode2tx" presStyleLbl="bgAcc1" presStyleIdx="5" presStyleCnt="6">
        <dgm:presLayoutVars>
          <dgm:bulletEnabled val="1"/>
        </dgm:presLayoutVars>
      </dgm:prSet>
      <dgm:spPr/>
      <dgm:t>
        <a:bodyPr/>
        <a:lstStyle/>
        <a:p>
          <a:endParaRPr lang="zh-CN" altLang="en-US"/>
        </a:p>
      </dgm:t>
    </dgm:pt>
    <dgm:pt modelId="{E8CE2710-D5A5-4D5B-99E3-B48D509470CB}" type="pres">
      <dgm:prSet presAssocID="{B551FE55-7E68-4258-BAEC-D91216732B09}" presName="parentNode2" presStyleLbl="node1" presStyleIdx="5" presStyleCnt="6">
        <dgm:presLayoutVars>
          <dgm:chMax val="0"/>
          <dgm:bulletEnabled val="1"/>
        </dgm:presLayoutVars>
      </dgm:prSet>
      <dgm:spPr/>
      <dgm:t>
        <a:bodyPr/>
        <a:lstStyle/>
        <a:p>
          <a:endParaRPr lang="zh-CN" altLang="en-US"/>
        </a:p>
      </dgm:t>
    </dgm:pt>
    <dgm:pt modelId="{E44BC17E-3B82-4635-B1C7-6687A7E697DB}" type="pres">
      <dgm:prSet presAssocID="{B551FE55-7E68-4258-BAEC-D91216732B09}" presName="connSite2" presStyleCnt="0"/>
      <dgm:spPr/>
    </dgm:pt>
  </dgm:ptLst>
  <dgm:cxnLst>
    <dgm:cxn modelId="{6D7FE41D-5876-48D1-BA9D-7F64BEB5C63B}" type="presOf" srcId="{DE33DC52-81EC-43FE-806E-6C8980F7E625}" destId="{5C4E462E-124B-4315-B03C-A7A1E6C572E5}" srcOrd="0" destOrd="0" presId="urn:microsoft.com/office/officeart/2005/8/layout/hProcess4"/>
    <dgm:cxn modelId="{493D7BAD-930F-41DF-B84B-B4C69887CA5F}" type="presOf" srcId="{F8D219E7-3EF1-48A7-AC27-03C62BDECAE3}" destId="{12B94F23-00F0-4AD8-BBF3-4C034E24E350}" srcOrd="1" destOrd="0" presId="urn:microsoft.com/office/officeart/2005/8/layout/hProcess4"/>
    <dgm:cxn modelId="{804FF0A4-E448-498A-A784-7193BDEE5D24}" type="presOf" srcId="{F1EF8627-848A-42D8-A60D-E3B856CB5F26}" destId="{4213D7F2-AC67-437B-9D38-77BA2CBDA949}" srcOrd="0" destOrd="0" presId="urn:microsoft.com/office/officeart/2005/8/layout/hProcess4"/>
    <dgm:cxn modelId="{CFFA4290-DAD9-4BB0-ACAF-AFAC4AEDCB5D}" srcId="{8D52E6C2-E0CC-44F3-9326-0C8F0EC0F5CB}" destId="{B0D8C1A5-DBA9-41A6-9DB9-D820D9A04D23}" srcOrd="2" destOrd="0" parTransId="{F11FD719-6366-4EA7-8E76-B9F5ACEADD3E}" sibTransId="{F6F6A652-CD3E-4C95-892B-D647C8F6EC37}"/>
    <dgm:cxn modelId="{B023AA5A-B183-4406-AD9F-95A32398595F}" type="presOf" srcId="{51EFBCA9-C02A-4FF7-9B2F-4F443BDD3850}" destId="{52F4DD44-198D-4179-A5CB-EEBD76DEF903}" srcOrd="0" destOrd="2" presId="urn:microsoft.com/office/officeart/2005/8/layout/hProcess4"/>
    <dgm:cxn modelId="{FEF79042-A8CD-4BB6-AC5F-5E995453043D}" type="presOf" srcId="{8DA9DF72-37C4-46D1-99B8-67967BE5A512}" destId="{53A18531-BC7D-4977-8BC8-3BE70E48C3E5}" srcOrd="0" destOrd="1" presId="urn:microsoft.com/office/officeart/2005/8/layout/hProcess4"/>
    <dgm:cxn modelId="{07458171-3195-4E4C-993D-5408962D7106}" type="presOf" srcId="{99365C9A-0477-4447-A650-D5BF46151E26}" destId="{E267E173-E3B2-49CB-A871-5FF4C6F0E4D6}" srcOrd="0" destOrd="0" presId="urn:microsoft.com/office/officeart/2005/8/layout/hProcess4"/>
    <dgm:cxn modelId="{C281AE5C-80BB-4AA5-A6B0-93DE4FE17C0C}" srcId="{50538C61-3A37-40BA-9A88-7BBD5FD24959}" destId="{A828CE27-B9D9-4F57-B796-88D66F4C2DB2}" srcOrd="2" destOrd="0" parTransId="{7A9668D5-A4BE-476F-990E-3F7C1496DCC1}" sibTransId="{3844339D-E421-4059-806A-5FEA2B4B0EF7}"/>
    <dgm:cxn modelId="{EB0863D1-142A-47D5-9595-135A440695A2}" type="presOf" srcId="{2BDA0201-4965-4A43-AB66-2DF4CAE4D8CD}" destId="{50BEA86F-AF98-4E35-9183-13CF4A81E3B3}" srcOrd="0" destOrd="0" presId="urn:microsoft.com/office/officeart/2005/8/layout/hProcess4"/>
    <dgm:cxn modelId="{66F6E159-09C4-4662-A85F-1A4DEE9AD894}" type="presOf" srcId="{B3C55D7C-484B-40BF-ABDF-05E64CCCA83A}" destId="{80B7A465-1507-41EF-AF2B-A6F177DF3446}" srcOrd="0" destOrd="0" presId="urn:microsoft.com/office/officeart/2005/8/layout/hProcess4"/>
    <dgm:cxn modelId="{8940E8E1-D0E4-449E-8E99-D39387FB6522}" srcId="{50538C61-3A37-40BA-9A88-7BBD5FD24959}" destId="{8DA9DF72-37C4-46D1-99B8-67967BE5A512}" srcOrd="1" destOrd="0" parTransId="{E51E329B-0FA2-45FA-98B2-4B156C237787}" sibTransId="{7D2B747E-AB2C-4092-B78D-F920BE89A0A5}"/>
    <dgm:cxn modelId="{AE7FCCFD-3A25-4E1D-89D8-B14CC0E23B19}" srcId="{2B87CEB1-009A-49C0-9B55-FEE40F632416}" destId="{2BDA0201-4965-4A43-AB66-2DF4CAE4D8CD}" srcOrd="0" destOrd="0" parTransId="{9A760DE0-2779-4EB4-BDF6-4D072F3C4E78}" sibTransId="{51B61AFF-381B-44E6-94EC-BA94116BDFBE}"/>
    <dgm:cxn modelId="{EF70200D-623E-4727-9F30-6AC10BF6F9D5}" type="presOf" srcId="{62287922-F25B-4EF4-9D93-989139823F98}" destId="{1D7FF724-042E-49F3-A1A6-5E0B319FF172}" srcOrd="0" destOrd="0" presId="urn:microsoft.com/office/officeart/2005/8/layout/hProcess4"/>
    <dgm:cxn modelId="{E9C16374-7B03-496B-A864-B9325A8DD65D}" type="presOf" srcId="{DE33DC52-81EC-43FE-806E-6C8980F7E625}" destId="{98249F56-5EF4-4256-80D2-EE29EDBBA00A}" srcOrd="1" destOrd="0" presId="urn:microsoft.com/office/officeart/2005/8/layout/hProcess4"/>
    <dgm:cxn modelId="{88106A18-D250-4301-9076-BE1CA84D1000}" type="presOf" srcId="{BC9B9C1B-4993-43BC-A660-34CA54B17ACA}" destId="{FCF087FE-9E7B-4014-9697-C25AD399FBA9}" srcOrd="1" destOrd="0" presId="urn:microsoft.com/office/officeart/2005/8/layout/hProcess4"/>
    <dgm:cxn modelId="{68DE8226-130C-4571-BF77-002280D5042A}" srcId="{B3C55D7C-484B-40BF-ABDF-05E64CCCA83A}" destId="{7976960E-368E-47A4-B130-FA3C65FF47E7}" srcOrd="2" destOrd="0" parTransId="{C1199293-4CAF-4D79-A70D-6DA08CCF49DB}" sibTransId="{25477AD5-EEE6-4E0A-B965-40E917BF4E23}"/>
    <dgm:cxn modelId="{4ECBB940-47CF-49C3-9D78-3F73079C75E6}" type="presOf" srcId="{C79252D3-D2F8-4E7F-8C62-D0C7FB998B16}" destId="{27E5021A-FFBD-45C8-9E37-F97A4C22F56C}" srcOrd="0" destOrd="1" presId="urn:microsoft.com/office/officeart/2005/8/layout/hProcess4"/>
    <dgm:cxn modelId="{05D8D5C8-ACFD-4725-9112-72CC421C0C2D}" srcId="{2B87CEB1-009A-49C0-9B55-FEE40F632416}" destId="{1AE38B03-127C-4250-9A75-391578F48BF8}" srcOrd="2" destOrd="0" parTransId="{306AD1C0-E1D6-4C61-A3DE-73DC659929E3}" sibTransId="{89CCF8B1-CA67-421B-9DF5-0EF3161845ED}"/>
    <dgm:cxn modelId="{25B58DCC-8846-41A3-9B44-A50C3CE3EE25}" type="presOf" srcId="{8DA9DF72-37C4-46D1-99B8-67967BE5A512}" destId="{C09563B6-C60D-43BC-BAB5-D40F261B73EF}" srcOrd="1" destOrd="1" presId="urn:microsoft.com/office/officeart/2005/8/layout/hProcess4"/>
    <dgm:cxn modelId="{061FCAA1-9158-4DC1-8E5E-ECBCF45D0DE5}" srcId="{4D3A8B1C-C06B-4326-9503-07AEB8AE1DDC}" destId="{8D52E6C2-E0CC-44F3-9326-0C8F0EC0F5CB}" srcOrd="3" destOrd="0" parTransId="{33BEAFC2-2742-4D7E-AF39-E4E5A280E805}" sibTransId="{911FA027-3981-4A90-8999-F744AD7C6D5B}"/>
    <dgm:cxn modelId="{5EC9FA08-9159-4453-836B-4D8D2791B896}" srcId="{8D52E6C2-E0CC-44F3-9326-0C8F0EC0F5CB}" destId="{8F34D3F4-A510-4BFB-9CE8-161906DD5E06}" srcOrd="1" destOrd="0" parTransId="{FE8CD8EB-F353-4A37-9028-EB4634C1C558}" sibTransId="{2F4984EB-97A5-49E9-A596-846570615AB2}"/>
    <dgm:cxn modelId="{310C2782-EF63-43C6-A3B5-572BBB1AA391}" type="presOf" srcId="{B551FE55-7E68-4258-BAEC-D91216732B09}" destId="{E8CE2710-D5A5-4D5B-99E3-B48D509470CB}" srcOrd="0" destOrd="0" presId="urn:microsoft.com/office/officeart/2005/8/layout/hProcess4"/>
    <dgm:cxn modelId="{1806E0A3-1016-4EB1-82F8-0D9E656CA717}" type="presOf" srcId="{7976960E-368E-47A4-B130-FA3C65FF47E7}" destId="{96607B28-B110-446C-981A-E2DD7EA5D0FB}" srcOrd="1" destOrd="2" presId="urn:microsoft.com/office/officeart/2005/8/layout/hProcess4"/>
    <dgm:cxn modelId="{0BC8C244-E3A9-4A6E-AA91-D3DB64790093}" srcId="{4D3A8B1C-C06B-4326-9503-07AEB8AE1DDC}" destId="{B3C55D7C-484B-40BF-ABDF-05E64CCCA83A}" srcOrd="4" destOrd="0" parTransId="{B3029892-073D-42EF-9EA2-A252708A4C1A}" sibTransId="{99365C9A-0477-4447-A650-D5BF46151E26}"/>
    <dgm:cxn modelId="{008ABFFA-E796-4978-BE3C-759E1D8FCED9}" srcId="{8ABCCA3B-8EA4-42B6-AECF-9684934F4CAA}" destId="{51EFBCA9-C02A-4FF7-9B2F-4F443BDD3850}" srcOrd="2" destOrd="0" parTransId="{14C5C069-CA3F-4DAE-8C4C-22E9027D74D5}" sibTransId="{D7160A00-B116-404B-AB47-07FFDD9AF9D3}"/>
    <dgm:cxn modelId="{75E373F5-5367-47C2-8316-7A642659A2D7}" type="presOf" srcId="{75316D62-5730-41B3-896C-2D2F24E7A4E3}" destId="{52F4DD44-198D-4179-A5CB-EEBD76DEF903}" srcOrd="0" destOrd="1" presId="urn:microsoft.com/office/officeart/2005/8/layout/hProcess4"/>
    <dgm:cxn modelId="{D81824ED-4AA5-41EF-86B2-8A360FD88359}" srcId="{B551FE55-7E68-4258-BAEC-D91216732B09}" destId="{F8D219E7-3EF1-48A7-AC27-03C62BDECAE3}" srcOrd="0" destOrd="0" parTransId="{F91CB22B-0436-468D-96AC-0DADD164DAE9}" sibTransId="{7AC9B0E0-BB7E-4073-A1A2-A129CB05068E}"/>
    <dgm:cxn modelId="{9282C09E-EFEE-4991-95B8-19BD99F9BA0D}" type="presOf" srcId="{75316D62-5730-41B3-896C-2D2F24E7A4E3}" destId="{FCF087FE-9E7B-4014-9697-C25AD399FBA9}" srcOrd="1" destOrd="1" presId="urn:microsoft.com/office/officeart/2005/8/layout/hProcess4"/>
    <dgm:cxn modelId="{36D3F3DC-2BA7-4542-81C6-7F231E0152A6}" type="presOf" srcId="{F8D219E7-3EF1-48A7-AC27-03C62BDECAE3}" destId="{27E5021A-FFBD-45C8-9E37-F97A4C22F56C}" srcOrd="0" destOrd="0" presId="urn:microsoft.com/office/officeart/2005/8/layout/hProcess4"/>
    <dgm:cxn modelId="{8A3B6CED-FD2A-4BC8-8DE1-8D9478AD7668}" srcId="{2B87CEB1-009A-49C0-9B55-FEE40F632416}" destId="{F01161F8-8BFA-48AE-A916-BFD05067CF4B}" srcOrd="1" destOrd="0" parTransId="{B91615D1-7051-42CD-9B09-0655D1512E00}" sibTransId="{43659085-236E-4B6B-9872-D7DDF2E67229}"/>
    <dgm:cxn modelId="{FAA5F352-D668-4425-AC76-8F357C15CD74}" type="presOf" srcId="{A828CE27-B9D9-4F57-B796-88D66F4C2DB2}" destId="{C09563B6-C60D-43BC-BAB5-D40F261B73EF}" srcOrd="1" destOrd="2" presId="urn:microsoft.com/office/officeart/2005/8/layout/hProcess4"/>
    <dgm:cxn modelId="{A2A7DD20-C09F-4F0A-8789-4589D2F1198A}" type="presOf" srcId="{50538C61-3A37-40BA-9A88-7BBD5FD24959}" destId="{4629E4B2-DAAA-4A7F-A0A6-4257FE1C292C}" srcOrd="0" destOrd="0" presId="urn:microsoft.com/office/officeart/2005/8/layout/hProcess4"/>
    <dgm:cxn modelId="{CC27A708-0296-4B50-B0FD-1F299CF2849F}" srcId="{4D3A8B1C-C06B-4326-9503-07AEB8AE1DDC}" destId="{50538C61-3A37-40BA-9A88-7BBD5FD24959}" srcOrd="1" destOrd="0" parTransId="{F418BC30-EE2C-42BD-9F36-F13FDB5367E0}" sibTransId="{F1EF8627-848A-42D8-A60D-E3B856CB5F26}"/>
    <dgm:cxn modelId="{E4E4E053-F24E-456A-BC15-1BD7D2EF1BE1}" type="presOf" srcId="{1AE38B03-127C-4250-9A75-391578F48BF8}" destId="{50BEA86F-AF98-4E35-9183-13CF4A81E3B3}" srcOrd="0" destOrd="2" presId="urn:microsoft.com/office/officeart/2005/8/layout/hProcess4"/>
    <dgm:cxn modelId="{B1C93D1F-3A1F-4D4D-9196-2C677FF6D11C}" type="presOf" srcId="{911FA027-3981-4A90-8999-F744AD7C6D5B}" destId="{31AE98A6-C9C2-406B-99D8-CEA2038E3B05}" srcOrd="0" destOrd="0" presId="urn:microsoft.com/office/officeart/2005/8/layout/hProcess4"/>
    <dgm:cxn modelId="{F26B87F1-1112-4907-A299-A4BF50F64232}" srcId="{4D3A8B1C-C06B-4326-9503-07AEB8AE1DDC}" destId="{2B87CEB1-009A-49C0-9B55-FEE40F632416}" srcOrd="0" destOrd="0" parTransId="{4568136F-2F6C-420E-81DC-1374AB07848F}" sibTransId="{80F1162F-5AEA-4E39-80E9-D3D046F5CCF3}"/>
    <dgm:cxn modelId="{B07CF0B1-A224-48A0-A04E-7D5ECEE4DE43}" srcId="{B3C55D7C-484B-40BF-ABDF-05E64CCCA83A}" destId="{46868859-D947-40BF-BC95-7CE277B709D6}" srcOrd="1" destOrd="0" parTransId="{A5195E12-0A91-49AD-A44D-DAE226DE9FAD}" sibTransId="{2490EAE5-BBA1-4C23-B8E1-EE4B1947E986}"/>
    <dgm:cxn modelId="{0CBF76B8-1BE2-468E-ADE2-8045D268C49E}" srcId="{8D52E6C2-E0CC-44F3-9326-0C8F0EC0F5CB}" destId="{DE33DC52-81EC-43FE-806E-6C8980F7E625}" srcOrd="0" destOrd="0" parTransId="{A98E9968-3E26-4C7B-BBDE-700EFC903AAE}" sibTransId="{D556661F-ADD5-4C7A-923B-37C633097C6F}"/>
    <dgm:cxn modelId="{B02BF02B-7A04-4028-895D-F9C8605FBD31}" srcId="{8ABCCA3B-8EA4-42B6-AECF-9684934F4CAA}" destId="{BC9B9C1B-4993-43BC-A660-34CA54B17ACA}" srcOrd="0" destOrd="0" parTransId="{183F53FE-1F3D-4342-A3E4-B3CD539BA5E8}" sibTransId="{66139B95-9CE5-460F-B972-E4D9498CD914}"/>
    <dgm:cxn modelId="{541E0ACB-14A5-456B-837B-36DB0B002EE7}" type="presOf" srcId="{C79252D3-D2F8-4E7F-8C62-D0C7FB998B16}" destId="{12B94F23-00F0-4AD8-BBF3-4C034E24E350}" srcOrd="1" destOrd="1" presId="urn:microsoft.com/office/officeart/2005/8/layout/hProcess4"/>
    <dgm:cxn modelId="{544FA7E9-7B45-44B6-8F0B-29F5E32DB6A0}" srcId="{B551FE55-7E68-4258-BAEC-D91216732B09}" destId="{C79252D3-D2F8-4E7F-8C62-D0C7FB998B16}" srcOrd="1" destOrd="0" parTransId="{500E90DF-B671-4B6F-B534-859FAD05DB86}" sibTransId="{01E9C2D6-F616-46E9-8416-0D04B9120304}"/>
    <dgm:cxn modelId="{BE2A6841-6832-4D13-919C-3DC07600D217}" srcId="{4D3A8B1C-C06B-4326-9503-07AEB8AE1DDC}" destId="{B551FE55-7E68-4258-BAEC-D91216732B09}" srcOrd="5" destOrd="0" parTransId="{F1BB0B25-DB90-465F-99FA-9141F6AF96BA}" sibTransId="{67FBA223-46DC-4144-80C6-89540B0D63A9}"/>
    <dgm:cxn modelId="{3D7C54FD-AB49-4FBA-AE2C-520EF13CA9E0}" type="presOf" srcId="{8F34D3F4-A510-4BFB-9CE8-161906DD5E06}" destId="{5C4E462E-124B-4315-B03C-A7A1E6C572E5}" srcOrd="0" destOrd="1" presId="urn:microsoft.com/office/officeart/2005/8/layout/hProcess4"/>
    <dgm:cxn modelId="{1ED78840-A64C-4A4D-80CA-6C0DD5262E45}" type="presOf" srcId="{8ABCCA3B-8EA4-42B6-AECF-9684934F4CAA}" destId="{12EF4E2A-24B6-4755-9216-1DD2D3AF29B5}" srcOrd="0" destOrd="0" presId="urn:microsoft.com/office/officeart/2005/8/layout/hProcess4"/>
    <dgm:cxn modelId="{2514DB57-C0E7-4D63-9A89-75EC7F929495}" type="presOf" srcId="{2F54DCB0-E17A-44CD-A673-B38B13724119}" destId="{53A18531-BC7D-4977-8BC8-3BE70E48C3E5}" srcOrd="0" destOrd="0" presId="urn:microsoft.com/office/officeart/2005/8/layout/hProcess4"/>
    <dgm:cxn modelId="{E308865C-639C-4068-9B73-FBF22B6735EB}" type="presOf" srcId="{2B87CEB1-009A-49C0-9B55-FEE40F632416}" destId="{734D0ADC-9501-4AC6-862C-6C9FAB7F370D}" srcOrd="0" destOrd="0" presId="urn:microsoft.com/office/officeart/2005/8/layout/hProcess4"/>
    <dgm:cxn modelId="{38D0D90E-C64C-4B6B-8CF7-89C42BCF74C7}" srcId="{4D3A8B1C-C06B-4326-9503-07AEB8AE1DDC}" destId="{8ABCCA3B-8EA4-42B6-AECF-9684934F4CAA}" srcOrd="2" destOrd="0" parTransId="{7CE3D3D7-F961-4E33-8F1E-5AF4B06C7A1E}" sibTransId="{D444E9B2-22B7-470F-BD81-1CBD81FF1FBF}"/>
    <dgm:cxn modelId="{85F5DC45-E88F-4941-AD4D-D3EDA4A3D282}" type="presOf" srcId="{2F54DCB0-E17A-44CD-A673-B38B13724119}" destId="{C09563B6-C60D-43BC-BAB5-D40F261B73EF}" srcOrd="1" destOrd="0" presId="urn:microsoft.com/office/officeart/2005/8/layout/hProcess4"/>
    <dgm:cxn modelId="{4FFAD07E-DE9B-4265-B2C1-12FC468D4A88}" type="presOf" srcId="{D444E9B2-22B7-470F-BD81-1CBD81FF1FBF}" destId="{1D608451-6091-42AA-A342-6C6978AF93D4}" srcOrd="0" destOrd="0" presId="urn:microsoft.com/office/officeart/2005/8/layout/hProcess4"/>
    <dgm:cxn modelId="{963F35CE-D449-441B-8E54-EA79827CD60E}" type="presOf" srcId="{51EFBCA9-C02A-4FF7-9B2F-4F443BDD3850}" destId="{FCF087FE-9E7B-4014-9697-C25AD399FBA9}" srcOrd="1" destOrd="2" presId="urn:microsoft.com/office/officeart/2005/8/layout/hProcess4"/>
    <dgm:cxn modelId="{88A4BFE9-8D23-4EBE-A2EA-A53BDB8A41ED}" type="presOf" srcId="{B0D8C1A5-DBA9-41A6-9DB9-D820D9A04D23}" destId="{5C4E462E-124B-4315-B03C-A7A1E6C572E5}" srcOrd="0" destOrd="2" presId="urn:microsoft.com/office/officeart/2005/8/layout/hProcess4"/>
    <dgm:cxn modelId="{19202DB9-37D7-4474-983D-B2971A8F7CC3}" type="presOf" srcId="{80F1162F-5AEA-4E39-80E9-D3D046F5CCF3}" destId="{DE5E29C8-84E4-4E88-BF19-3A2E12A5708A}" srcOrd="0" destOrd="0" presId="urn:microsoft.com/office/officeart/2005/8/layout/hProcess4"/>
    <dgm:cxn modelId="{9A15FB72-6F4B-4292-A1FB-4060DA74FC30}" type="presOf" srcId="{4D3A8B1C-C06B-4326-9503-07AEB8AE1DDC}" destId="{28C5029A-7334-4813-8C51-3675A6C0CA63}" srcOrd="0" destOrd="0" presId="urn:microsoft.com/office/officeart/2005/8/layout/hProcess4"/>
    <dgm:cxn modelId="{EA6B024D-5204-48A2-A713-85607923F7D9}" type="presOf" srcId="{BC9B9C1B-4993-43BC-A660-34CA54B17ACA}" destId="{52F4DD44-198D-4179-A5CB-EEBD76DEF903}" srcOrd="0" destOrd="0" presId="urn:microsoft.com/office/officeart/2005/8/layout/hProcess4"/>
    <dgm:cxn modelId="{AD040726-9015-4FDA-A703-A3AD149E8617}" type="presOf" srcId="{F01161F8-8BFA-48AE-A916-BFD05067CF4B}" destId="{50BEA86F-AF98-4E35-9183-13CF4A81E3B3}" srcOrd="0" destOrd="1" presId="urn:microsoft.com/office/officeart/2005/8/layout/hProcess4"/>
    <dgm:cxn modelId="{1BC219C0-D093-4D20-974A-16D8173A3FCA}" type="presOf" srcId="{1AE38B03-127C-4250-9A75-391578F48BF8}" destId="{2FFA4A71-7757-49EF-A4A5-EAB0EAB42411}" srcOrd="1" destOrd="2" presId="urn:microsoft.com/office/officeart/2005/8/layout/hProcess4"/>
    <dgm:cxn modelId="{6BA90655-085C-40CC-93DD-F9C3559E6E1F}" type="presOf" srcId="{2BDA0201-4965-4A43-AB66-2DF4CAE4D8CD}" destId="{2FFA4A71-7757-49EF-A4A5-EAB0EAB42411}" srcOrd="1" destOrd="0" presId="urn:microsoft.com/office/officeart/2005/8/layout/hProcess4"/>
    <dgm:cxn modelId="{E5562D84-F1B5-460E-8C95-6D2D0670F09C}" srcId="{B3C55D7C-484B-40BF-ABDF-05E64CCCA83A}" destId="{62287922-F25B-4EF4-9D93-989139823F98}" srcOrd="0" destOrd="0" parTransId="{65B34138-C53B-49EC-B0EB-831A13D3C15E}" sibTransId="{345A92C2-16DE-4812-B167-56F4270D7B76}"/>
    <dgm:cxn modelId="{8559A169-0E35-4E1F-9C04-F7BDE4863AE8}" type="presOf" srcId="{F01161F8-8BFA-48AE-A916-BFD05067CF4B}" destId="{2FFA4A71-7757-49EF-A4A5-EAB0EAB42411}" srcOrd="1" destOrd="1" presId="urn:microsoft.com/office/officeart/2005/8/layout/hProcess4"/>
    <dgm:cxn modelId="{2099FADA-3CE2-4B84-84A0-131D07289875}" type="presOf" srcId="{8F34D3F4-A510-4BFB-9CE8-161906DD5E06}" destId="{98249F56-5EF4-4256-80D2-EE29EDBBA00A}" srcOrd="1" destOrd="1" presId="urn:microsoft.com/office/officeart/2005/8/layout/hProcess4"/>
    <dgm:cxn modelId="{36141746-6452-49B9-9AE0-B3397D30BA24}" type="presOf" srcId="{46868859-D947-40BF-BC95-7CE277B709D6}" destId="{96607B28-B110-446C-981A-E2DD7EA5D0FB}" srcOrd="1" destOrd="1" presId="urn:microsoft.com/office/officeart/2005/8/layout/hProcess4"/>
    <dgm:cxn modelId="{C0E55ED6-7291-4936-8981-15161B46978C}" srcId="{8ABCCA3B-8EA4-42B6-AECF-9684934F4CAA}" destId="{75316D62-5730-41B3-896C-2D2F24E7A4E3}" srcOrd="1" destOrd="0" parTransId="{7D861612-0EF2-45F5-A373-F46658825C86}" sibTransId="{D68BEB11-AA1E-4381-B01F-B9C6E882666A}"/>
    <dgm:cxn modelId="{BDE222CE-84BE-4FE2-B10A-9B7D2B5CBAD4}" type="presOf" srcId="{8D52E6C2-E0CC-44F3-9326-0C8F0EC0F5CB}" destId="{DC2E23F0-B97C-4D4C-B393-3EB1ED933356}" srcOrd="0" destOrd="0" presId="urn:microsoft.com/office/officeart/2005/8/layout/hProcess4"/>
    <dgm:cxn modelId="{D7792D98-8E49-4E2D-A40C-E5C917B71E05}" type="presOf" srcId="{46868859-D947-40BF-BC95-7CE277B709D6}" destId="{1D7FF724-042E-49F3-A1A6-5E0B319FF172}" srcOrd="0" destOrd="1" presId="urn:microsoft.com/office/officeart/2005/8/layout/hProcess4"/>
    <dgm:cxn modelId="{85392418-63BB-4A63-9B1A-F46611E57C1E}" srcId="{50538C61-3A37-40BA-9A88-7BBD5FD24959}" destId="{2F54DCB0-E17A-44CD-A673-B38B13724119}" srcOrd="0" destOrd="0" parTransId="{EAAC14D1-E1BA-44F0-AF17-F1C08F9F5DEB}" sibTransId="{AB3B856D-61A9-4607-B258-36C8409038C0}"/>
    <dgm:cxn modelId="{7EF796A8-1F70-4364-B86C-049541E9C9C1}" type="presOf" srcId="{B0D8C1A5-DBA9-41A6-9DB9-D820D9A04D23}" destId="{98249F56-5EF4-4256-80D2-EE29EDBBA00A}" srcOrd="1" destOrd="2" presId="urn:microsoft.com/office/officeart/2005/8/layout/hProcess4"/>
    <dgm:cxn modelId="{D8579288-2A2E-4389-81B4-D40F36B40482}" type="presOf" srcId="{7976960E-368E-47A4-B130-FA3C65FF47E7}" destId="{1D7FF724-042E-49F3-A1A6-5E0B319FF172}" srcOrd="0" destOrd="2" presId="urn:microsoft.com/office/officeart/2005/8/layout/hProcess4"/>
    <dgm:cxn modelId="{C9202789-700E-45D1-8038-E12FC7F76083}" type="presOf" srcId="{A828CE27-B9D9-4F57-B796-88D66F4C2DB2}" destId="{53A18531-BC7D-4977-8BC8-3BE70E48C3E5}" srcOrd="0" destOrd="2" presId="urn:microsoft.com/office/officeart/2005/8/layout/hProcess4"/>
    <dgm:cxn modelId="{FC655DE6-C228-45D0-9131-7AF040C332F3}" type="presOf" srcId="{62287922-F25B-4EF4-9D93-989139823F98}" destId="{96607B28-B110-446C-981A-E2DD7EA5D0FB}" srcOrd="1" destOrd="0" presId="urn:microsoft.com/office/officeart/2005/8/layout/hProcess4"/>
    <dgm:cxn modelId="{E6A8D0F7-DA49-4240-A024-9D2618DBBB3C}" type="presParOf" srcId="{28C5029A-7334-4813-8C51-3675A6C0CA63}" destId="{ED096A7F-BEF8-470B-8A28-BA643E70562C}" srcOrd="0" destOrd="0" presId="urn:microsoft.com/office/officeart/2005/8/layout/hProcess4"/>
    <dgm:cxn modelId="{792DB421-525A-419D-B807-5B3399603E55}" type="presParOf" srcId="{28C5029A-7334-4813-8C51-3675A6C0CA63}" destId="{442D2292-504F-43D5-B075-22A55DCB4166}" srcOrd="1" destOrd="0" presId="urn:microsoft.com/office/officeart/2005/8/layout/hProcess4"/>
    <dgm:cxn modelId="{9688643E-A66D-4B0E-A871-37B3B50A5111}" type="presParOf" srcId="{28C5029A-7334-4813-8C51-3675A6C0CA63}" destId="{612E93B5-74AA-46D4-88C3-7BF4D7CAC9B3}" srcOrd="2" destOrd="0" presId="urn:microsoft.com/office/officeart/2005/8/layout/hProcess4"/>
    <dgm:cxn modelId="{59FA4B55-150E-49A1-8EA6-6B8F5D210C3F}" type="presParOf" srcId="{612E93B5-74AA-46D4-88C3-7BF4D7CAC9B3}" destId="{E7084766-799E-4FFD-940C-676D45AD5E3E}" srcOrd="0" destOrd="0" presId="urn:microsoft.com/office/officeart/2005/8/layout/hProcess4"/>
    <dgm:cxn modelId="{191306DD-A820-4EEF-A4BF-77D0DE0DEE5D}" type="presParOf" srcId="{E7084766-799E-4FFD-940C-676D45AD5E3E}" destId="{12FE745E-C284-4B30-8518-EE050B308240}" srcOrd="0" destOrd="0" presId="urn:microsoft.com/office/officeart/2005/8/layout/hProcess4"/>
    <dgm:cxn modelId="{E538DE43-9C1F-48D3-B970-EF2572BA009D}" type="presParOf" srcId="{E7084766-799E-4FFD-940C-676D45AD5E3E}" destId="{50BEA86F-AF98-4E35-9183-13CF4A81E3B3}" srcOrd="1" destOrd="0" presId="urn:microsoft.com/office/officeart/2005/8/layout/hProcess4"/>
    <dgm:cxn modelId="{E41407A2-6BD5-4D0A-B819-F61BC4CCF78D}" type="presParOf" srcId="{E7084766-799E-4FFD-940C-676D45AD5E3E}" destId="{2FFA4A71-7757-49EF-A4A5-EAB0EAB42411}" srcOrd="2" destOrd="0" presId="urn:microsoft.com/office/officeart/2005/8/layout/hProcess4"/>
    <dgm:cxn modelId="{671C8555-6D9D-4BDD-A573-52C6ED8579ED}" type="presParOf" srcId="{E7084766-799E-4FFD-940C-676D45AD5E3E}" destId="{734D0ADC-9501-4AC6-862C-6C9FAB7F370D}" srcOrd="3" destOrd="0" presId="urn:microsoft.com/office/officeart/2005/8/layout/hProcess4"/>
    <dgm:cxn modelId="{31C3E899-7852-47E3-80EF-24AC7DB69B91}" type="presParOf" srcId="{E7084766-799E-4FFD-940C-676D45AD5E3E}" destId="{830ED585-8FF1-45E5-A1EF-2FDC208FEB9D}" srcOrd="4" destOrd="0" presId="urn:microsoft.com/office/officeart/2005/8/layout/hProcess4"/>
    <dgm:cxn modelId="{E6B2B9FE-7F35-4036-9D43-0FBFB4B585AD}" type="presParOf" srcId="{612E93B5-74AA-46D4-88C3-7BF4D7CAC9B3}" destId="{DE5E29C8-84E4-4E88-BF19-3A2E12A5708A}" srcOrd="1" destOrd="0" presId="urn:microsoft.com/office/officeart/2005/8/layout/hProcess4"/>
    <dgm:cxn modelId="{24DB40EF-366C-4069-98BA-3AE0A52E1254}" type="presParOf" srcId="{612E93B5-74AA-46D4-88C3-7BF4D7CAC9B3}" destId="{0A7809A8-966C-485A-A767-04A7F15E01D6}" srcOrd="2" destOrd="0" presId="urn:microsoft.com/office/officeart/2005/8/layout/hProcess4"/>
    <dgm:cxn modelId="{BBAE19E5-8C71-4E45-A674-836F8D18C1D6}" type="presParOf" srcId="{0A7809A8-966C-485A-A767-04A7F15E01D6}" destId="{18F45B8B-2F1E-41D3-A987-F8FA508FC182}" srcOrd="0" destOrd="0" presId="urn:microsoft.com/office/officeart/2005/8/layout/hProcess4"/>
    <dgm:cxn modelId="{713A863B-0E80-49EC-BA5D-6EB063B70EC9}" type="presParOf" srcId="{0A7809A8-966C-485A-A767-04A7F15E01D6}" destId="{53A18531-BC7D-4977-8BC8-3BE70E48C3E5}" srcOrd="1" destOrd="0" presId="urn:microsoft.com/office/officeart/2005/8/layout/hProcess4"/>
    <dgm:cxn modelId="{7E7E6C0B-3050-4C6B-BDC8-EFA0DD738535}" type="presParOf" srcId="{0A7809A8-966C-485A-A767-04A7F15E01D6}" destId="{C09563B6-C60D-43BC-BAB5-D40F261B73EF}" srcOrd="2" destOrd="0" presId="urn:microsoft.com/office/officeart/2005/8/layout/hProcess4"/>
    <dgm:cxn modelId="{41B67826-0A84-43A7-A181-E077F252B273}" type="presParOf" srcId="{0A7809A8-966C-485A-A767-04A7F15E01D6}" destId="{4629E4B2-DAAA-4A7F-A0A6-4257FE1C292C}" srcOrd="3" destOrd="0" presId="urn:microsoft.com/office/officeart/2005/8/layout/hProcess4"/>
    <dgm:cxn modelId="{4AB521EA-43C1-4314-B181-D188EE294BF9}" type="presParOf" srcId="{0A7809A8-966C-485A-A767-04A7F15E01D6}" destId="{02B7F27C-DFB3-4272-A149-3DFE57F23EBD}" srcOrd="4" destOrd="0" presId="urn:microsoft.com/office/officeart/2005/8/layout/hProcess4"/>
    <dgm:cxn modelId="{F2E5BAE0-07CD-4789-B84A-A72ABC3A17F8}" type="presParOf" srcId="{612E93B5-74AA-46D4-88C3-7BF4D7CAC9B3}" destId="{4213D7F2-AC67-437B-9D38-77BA2CBDA949}" srcOrd="3" destOrd="0" presId="urn:microsoft.com/office/officeart/2005/8/layout/hProcess4"/>
    <dgm:cxn modelId="{FDF2D556-E09D-4B08-8F8A-AF57759F8B14}" type="presParOf" srcId="{612E93B5-74AA-46D4-88C3-7BF4D7CAC9B3}" destId="{D24FEAEB-5D9F-4192-9CFA-8745CB200A03}" srcOrd="4" destOrd="0" presId="urn:microsoft.com/office/officeart/2005/8/layout/hProcess4"/>
    <dgm:cxn modelId="{ACDCB221-96AA-43F2-A692-81F7C59AF730}" type="presParOf" srcId="{D24FEAEB-5D9F-4192-9CFA-8745CB200A03}" destId="{C62D5C5B-2FE9-48D0-9528-520A13B28744}" srcOrd="0" destOrd="0" presId="urn:microsoft.com/office/officeart/2005/8/layout/hProcess4"/>
    <dgm:cxn modelId="{4F81B4BD-BE19-4610-BB90-843054F636CC}" type="presParOf" srcId="{D24FEAEB-5D9F-4192-9CFA-8745CB200A03}" destId="{52F4DD44-198D-4179-A5CB-EEBD76DEF903}" srcOrd="1" destOrd="0" presId="urn:microsoft.com/office/officeart/2005/8/layout/hProcess4"/>
    <dgm:cxn modelId="{BECB609A-4F87-4CF5-BE91-39956512C6C0}" type="presParOf" srcId="{D24FEAEB-5D9F-4192-9CFA-8745CB200A03}" destId="{FCF087FE-9E7B-4014-9697-C25AD399FBA9}" srcOrd="2" destOrd="0" presId="urn:microsoft.com/office/officeart/2005/8/layout/hProcess4"/>
    <dgm:cxn modelId="{770E54BD-E86D-4EC3-BE61-72A542BB44A9}" type="presParOf" srcId="{D24FEAEB-5D9F-4192-9CFA-8745CB200A03}" destId="{12EF4E2A-24B6-4755-9216-1DD2D3AF29B5}" srcOrd="3" destOrd="0" presId="urn:microsoft.com/office/officeart/2005/8/layout/hProcess4"/>
    <dgm:cxn modelId="{5DBE90CC-A223-44B8-90F9-C7A9DB7022C3}" type="presParOf" srcId="{D24FEAEB-5D9F-4192-9CFA-8745CB200A03}" destId="{AF6A75E2-4997-451B-A52E-9025BD503D01}" srcOrd="4" destOrd="0" presId="urn:microsoft.com/office/officeart/2005/8/layout/hProcess4"/>
    <dgm:cxn modelId="{7B8A9FA2-F7EE-4D12-A098-09799384B367}" type="presParOf" srcId="{612E93B5-74AA-46D4-88C3-7BF4D7CAC9B3}" destId="{1D608451-6091-42AA-A342-6C6978AF93D4}" srcOrd="5" destOrd="0" presId="urn:microsoft.com/office/officeart/2005/8/layout/hProcess4"/>
    <dgm:cxn modelId="{588F39A0-A900-490F-A013-7FCF0ACD3487}" type="presParOf" srcId="{612E93B5-74AA-46D4-88C3-7BF4D7CAC9B3}" destId="{D822052A-3388-4D30-A4B4-19A8D11DFEA7}" srcOrd="6" destOrd="0" presId="urn:microsoft.com/office/officeart/2005/8/layout/hProcess4"/>
    <dgm:cxn modelId="{E98D26B3-61E2-4597-9048-F21CB627E01C}" type="presParOf" srcId="{D822052A-3388-4D30-A4B4-19A8D11DFEA7}" destId="{2CD47F5A-AB59-4BD6-BA56-8C8178F0CC05}" srcOrd="0" destOrd="0" presId="urn:microsoft.com/office/officeart/2005/8/layout/hProcess4"/>
    <dgm:cxn modelId="{A5F28EC1-E624-4EC2-8F69-1B7BAA2DC633}" type="presParOf" srcId="{D822052A-3388-4D30-A4B4-19A8D11DFEA7}" destId="{5C4E462E-124B-4315-B03C-A7A1E6C572E5}" srcOrd="1" destOrd="0" presId="urn:microsoft.com/office/officeart/2005/8/layout/hProcess4"/>
    <dgm:cxn modelId="{DE56C2DE-3AF8-4D95-AA58-D681DDFBCEA1}" type="presParOf" srcId="{D822052A-3388-4D30-A4B4-19A8D11DFEA7}" destId="{98249F56-5EF4-4256-80D2-EE29EDBBA00A}" srcOrd="2" destOrd="0" presId="urn:microsoft.com/office/officeart/2005/8/layout/hProcess4"/>
    <dgm:cxn modelId="{15772426-5F41-4095-8702-A7AFE5E577A5}" type="presParOf" srcId="{D822052A-3388-4D30-A4B4-19A8D11DFEA7}" destId="{DC2E23F0-B97C-4D4C-B393-3EB1ED933356}" srcOrd="3" destOrd="0" presId="urn:microsoft.com/office/officeart/2005/8/layout/hProcess4"/>
    <dgm:cxn modelId="{02289491-8DE7-4CAB-B4AC-7E3C25453C9A}" type="presParOf" srcId="{D822052A-3388-4D30-A4B4-19A8D11DFEA7}" destId="{AFFFCE22-850F-4FA4-8B7D-304842327CF8}" srcOrd="4" destOrd="0" presId="urn:microsoft.com/office/officeart/2005/8/layout/hProcess4"/>
    <dgm:cxn modelId="{33E71787-DFEB-404B-85BE-6BED8E3E2322}" type="presParOf" srcId="{612E93B5-74AA-46D4-88C3-7BF4D7CAC9B3}" destId="{31AE98A6-C9C2-406B-99D8-CEA2038E3B05}" srcOrd="7" destOrd="0" presId="urn:microsoft.com/office/officeart/2005/8/layout/hProcess4"/>
    <dgm:cxn modelId="{C4532411-BD1C-40AF-8DED-59AE18BEAE76}" type="presParOf" srcId="{612E93B5-74AA-46D4-88C3-7BF4D7CAC9B3}" destId="{CB75B525-67DB-45A5-91B4-17D4374D2EE2}" srcOrd="8" destOrd="0" presId="urn:microsoft.com/office/officeart/2005/8/layout/hProcess4"/>
    <dgm:cxn modelId="{DCED93EB-743F-4C18-B98C-84C816044BA4}" type="presParOf" srcId="{CB75B525-67DB-45A5-91B4-17D4374D2EE2}" destId="{EF9E0F14-A7F3-400D-AEEE-770BE8CE17E7}" srcOrd="0" destOrd="0" presId="urn:microsoft.com/office/officeart/2005/8/layout/hProcess4"/>
    <dgm:cxn modelId="{EDFCDEE4-2B5E-4A58-B2F9-E975A3DD120D}" type="presParOf" srcId="{CB75B525-67DB-45A5-91B4-17D4374D2EE2}" destId="{1D7FF724-042E-49F3-A1A6-5E0B319FF172}" srcOrd="1" destOrd="0" presId="urn:microsoft.com/office/officeart/2005/8/layout/hProcess4"/>
    <dgm:cxn modelId="{41CBFF3A-4F24-4222-9DD9-6C927DB20ABB}" type="presParOf" srcId="{CB75B525-67DB-45A5-91B4-17D4374D2EE2}" destId="{96607B28-B110-446C-981A-E2DD7EA5D0FB}" srcOrd="2" destOrd="0" presId="urn:microsoft.com/office/officeart/2005/8/layout/hProcess4"/>
    <dgm:cxn modelId="{BE9089B6-4291-4B97-A458-A8B57EC1A78B}" type="presParOf" srcId="{CB75B525-67DB-45A5-91B4-17D4374D2EE2}" destId="{80B7A465-1507-41EF-AF2B-A6F177DF3446}" srcOrd="3" destOrd="0" presId="urn:microsoft.com/office/officeart/2005/8/layout/hProcess4"/>
    <dgm:cxn modelId="{182D30EE-51E2-4FE1-9E62-0B84489992AB}" type="presParOf" srcId="{CB75B525-67DB-45A5-91B4-17D4374D2EE2}" destId="{E9E74EFA-1591-420C-B82C-98EF48F944B4}" srcOrd="4" destOrd="0" presId="urn:microsoft.com/office/officeart/2005/8/layout/hProcess4"/>
    <dgm:cxn modelId="{F3D17CE8-3DDC-4A1C-A160-977D255AC895}" type="presParOf" srcId="{612E93B5-74AA-46D4-88C3-7BF4D7CAC9B3}" destId="{E267E173-E3B2-49CB-A871-5FF4C6F0E4D6}" srcOrd="9" destOrd="0" presId="urn:microsoft.com/office/officeart/2005/8/layout/hProcess4"/>
    <dgm:cxn modelId="{2B7C9FC0-C266-4013-9A38-787FCFF32FA6}" type="presParOf" srcId="{612E93B5-74AA-46D4-88C3-7BF4D7CAC9B3}" destId="{31217EBC-A8F3-43D7-AA25-22DF39CE3AD6}" srcOrd="10" destOrd="0" presId="urn:microsoft.com/office/officeart/2005/8/layout/hProcess4"/>
    <dgm:cxn modelId="{43889E7A-7015-4C6B-AB7C-5C33C605DD7B}" type="presParOf" srcId="{31217EBC-A8F3-43D7-AA25-22DF39CE3AD6}" destId="{27A4207A-960C-478B-98E8-2D5F28F023BD}" srcOrd="0" destOrd="0" presId="urn:microsoft.com/office/officeart/2005/8/layout/hProcess4"/>
    <dgm:cxn modelId="{A1C27AFF-5F74-4055-A095-D15E5A309D44}" type="presParOf" srcId="{31217EBC-A8F3-43D7-AA25-22DF39CE3AD6}" destId="{27E5021A-FFBD-45C8-9E37-F97A4C22F56C}" srcOrd="1" destOrd="0" presId="urn:microsoft.com/office/officeart/2005/8/layout/hProcess4"/>
    <dgm:cxn modelId="{A4CF3EDF-42D5-4F63-B4A1-48425871AA9D}" type="presParOf" srcId="{31217EBC-A8F3-43D7-AA25-22DF39CE3AD6}" destId="{12B94F23-00F0-4AD8-BBF3-4C034E24E350}" srcOrd="2" destOrd="0" presId="urn:microsoft.com/office/officeart/2005/8/layout/hProcess4"/>
    <dgm:cxn modelId="{2B45FDF9-3324-464A-A1F5-73844FACB33F}" type="presParOf" srcId="{31217EBC-A8F3-43D7-AA25-22DF39CE3AD6}" destId="{E8CE2710-D5A5-4D5B-99E3-B48D509470CB}" srcOrd="3" destOrd="0" presId="urn:microsoft.com/office/officeart/2005/8/layout/hProcess4"/>
    <dgm:cxn modelId="{1836309F-488D-4F59-B160-3063093A7F22}" type="presParOf" srcId="{31217EBC-A8F3-43D7-AA25-22DF39CE3AD6}" destId="{E44BC17E-3B82-4635-B1C7-6687A7E697D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D207AE-4B86-41E5-865A-07CE90B6F049}" type="doc">
      <dgm:prSet loTypeId="urn:microsoft.com/office/officeart/2005/8/layout/vList2" loCatId="list" qsTypeId="urn:microsoft.com/office/officeart/2005/8/quickstyle/simple4" qsCatId="simple" csTypeId="urn:microsoft.com/office/officeart/2005/8/colors/accent1_4" csCatId="accent1" phldr="1"/>
      <dgm:spPr/>
      <dgm:t>
        <a:bodyPr/>
        <a:lstStyle/>
        <a:p>
          <a:endParaRPr lang="zh-CN" altLang="en-US"/>
        </a:p>
      </dgm:t>
    </dgm:pt>
    <dgm:pt modelId="{9CE6A465-5BDA-4A2C-BF81-828E886EF1A2}">
      <dgm:prSet phldrT="[文本]"/>
      <dgm:spPr>
        <a:solidFill>
          <a:schemeClr val="tx1">
            <a:lumMod val="75000"/>
            <a:lumOff val="25000"/>
          </a:schemeClr>
        </a:solidFill>
        <a:ln>
          <a:noFill/>
        </a:ln>
      </dgm:spPr>
      <dgm:t>
        <a:bodyPr/>
        <a:lstStyle/>
        <a:p>
          <a:r>
            <a:rPr lang="en-US" altLang="zh-CN" dirty="0" smtClean="0">
              <a:latin typeface="+mj-ea"/>
              <a:ea typeface="+mj-ea"/>
            </a:rPr>
            <a:t>220V</a:t>
          </a:r>
          <a:r>
            <a:rPr lang="zh-CN" altLang="en-US" dirty="0" smtClean="0">
              <a:latin typeface="+mj-ea"/>
              <a:ea typeface="+mj-ea"/>
            </a:rPr>
            <a:t>高压体系</a:t>
          </a:r>
          <a:endParaRPr lang="zh-CN" altLang="en-US" dirty="0">
            <a:latin typeface="+mj-ea"/>
            <a:ea typeface="+mj-ea"/>
          </a:endParaRPr>
        </a:p>
      </dgm:t>
    </dgm:pt>
    <dgm:pt modelId="{A6D68A9B-6AFF-463C-B647-402D3E760BBD}" type="parTrans" cxnId="{1F671C6F-0C1A-464A-8D66-BB98CD47A4C2}">
      <dgm:prSet/>
      <dgm:spPr/>
      <dgm:t>
        <a:bodyPr/>
        <a:lstStyle/>
        <a:p>
          <a:endParaRPr lang="zh-CN" altLang="en-US"/>
        </a:p>
      </dgm:t>
    </dgm:pt>
    <dgm:pt modelId="{D5FE77B3-2189-457A-B709-3B822D2156C5}" type="sibTrans" cxnId="{1F671C6F-0C1A-464A-8D66-BB98CD47A4C2}">
      <dgm:prSet/>
      <dgm:spPr/>
      <dgm:t>
        <a:bodyPr/>
        <a:lstStyle/>
        <a:p>
          <a:endParaRPr lang="zh-CN" altLang="en-US"/>
        </a:p>
      </dgm:t>
    </dgm:pt>
    <dgm:pt modelId="{CB398EFD-D45D-45B0-8157-B0E0F5F14E94}">
      <dgm:prSet phldrT="[文本]"/>
      <dgm:spPr/>
      <dgm:t>
        <a:bodyPr/>
        <a:lstStyle/>
        <a:p>
          <a:r>
            <a:rPr lang="zh-CN" dirty="0" smtClean="0">
              <a:latin typeface="+mj-ea"/>
              <a:ea typeface="+mj-ea"/>
            </a:rPr>
            <a:t>中国</a:t>
          </a:r>
          <a:r>
            <a:rPr lang="en-US" altLang="zh-CN" dirty="0" smtClean="0">
              <a:latin typeface="+mj-ea"/>
              <a:ea typeface="+mj-ea"/>
            </a:rPr>
            <a:t> </a:t>
          </a:r>
          <a:r>
            <a:rPr lang="en-US" dirty="0" smtClean="0">
              <a:latin typeface="+mj-ea"/>
              <a:ea typeface="+mj-ea"/>
            </a:rPr>
            <a:t>220</a:t>
          </a:r>
          <a:r>
            <a:rPr lang="en-US" altLang="zh-CN" dirty="0" smtClean="0">
              <a:latin typeface="+mj-ea"/>
              <a:ea typeface="+mj-ea"/>
            </a:rPr>
            <a:t>V/50Hz</a:t>
          </a:r>
          <a:endParaRPr lang="zh-CN" altLang="en-US" dirty="0">
            <a:latin typeface="+mj-ea"/>
            <a:ea typeface="+mj-ea"/>
          </a:endParaRPr>
        </a:p>
      </dgm:t>
    </dgm:pt>
    <dgm:pt modelId="{C704DEDD-7EA4-4536-A986-D47567B4F1BC}" type="parTrans" cxnId="{8944B961-E280-4C7A-B0FA-8092FC390FF8}">
      <dgm:prSet/>
      <dgm:spPr/>
      <dgm:t>
        <a:bodyPr/>
        <a:lstStyle/>
        <a:p>
          <a:endParaRPr lang="zh-CN" altLang="en-US"/>
        </a:p>
      </dgm:t>
    </dgm:pt>
    <dgm:pt modelId="{FAF787CB-E3BD-41D7-8F52-9CE8F98CA82F}" type="sibTrans" cxnId="{8944B961-E280-4C7A-B0FA-8092FC390FF8}">
      <dgm:prSet/>
      <dgm:spPr/>
      <dgm:t>
        <a:bodyPr/>
        <a:lstStyle/>
        <a:p>
          <a:endParaRPr lang="zh-CN" altLang="en-US"/>
        </a:p>
      </dgm:t>
    </dgm:pt>
    <dgm:pt modelId="{1C330583-6CCE-4EE4-9288-A0A24F699E6A}">
      <dgm:prSet phldrT="[文本]"/>
      <dgm:spPr>
        <a:solidFill>
          <a:schemeClr val="tx1">
            <a:lumMod val="75000"/>
            <a:lumOff val="25000"/>
          </a:schemeClr>
        </a:solidFill>
      </dgm:spPr>
      <dgm:t>
        <a:bodyPr/>
        <a:lstStyle/>
        <a:p>
          <a:r>
            <a:rPr lang="en-US" altLang="zh-CN" dirty="0" smtClean="0">
              <a:latin typeface="+mj-ea"/>
              <a:ea typeface="+mj-ea"/>
            </a:rPr>
            <a:t>110V</a:t>
          </a:r>
          <a:r>
            <a:rPr lang="zh-CN" altLang="en-US" dirty="0" smtClean="0">
              <a:latin typeface="+mj-ea"/>
              <a:ea typeface="+mj-ea"/>
            </a:rPr>
            <a:t>低压体系</a:t>
          </a:r>
          <a:endParaRPr lang="zh-CN" altLang="en-US" dirty="0">
            <a:latin typeface="+mj-ea"/>
            <a:ea typeface="+mj-ea"/>
          </a:endParaRPr>
        </a:p>
      </dgm:t>
    </dgm:pt>
    <dgm:pt modelId="{DED8D249-4870-4EEB-9A34-F148177D1C8B}" type="parTrans" cxnId="{13871CDA-799D-449E-97D4-46330EC228D4}">
      <dgm:prSet/>
      <dgm:spPr/>
      <dgm:t>
        <a:bodyPr/>
        <a:lstStyle/>
        <a:p>
          <a:endParaRPr lang="zh-CN" altLang="en-US"/>
        </a:p>
      </dgm:t>
    </dgm:pt>
    <dgm:pt modelId="{B8F5D020-748E-48A7-9BAB-B4DDDC309669}" type="sibTrans" cxnId="{13871CDA-799D-449E-97D4-46330EC228D4}">
      <dgm:prSet/>
      <dgm:spPr/>
      <dgm:t>
        <a:bodyPr/>
        <a:lstStyle/>
        <a:p>
          <a:endParaRPr lang="zh-CN" altLang="en-US"/>
        </a:p>
      </dgm:t>
    </dgm:pt>
    <dgm:pt modelId="{83F4020C-1784-4804-BC36-16CFAE88FF4F}">
      <dgm:prSet phldrT="[文本]"/>
      <dgm:spPr/>
      <dgm:t>
        <a:bodyPr/>
        <a:lstStyle/>
        <a:p>
          <a:r>
            <a:rPr lang="zh-CN" altLang="en-US" dirty="0" smtClean="0">
              <a:latin typeface="+mj-ea"/>
              <a:ea typeface="+mj-ea"/>
            </a:rPr>
            <a:t>美国 </a:t>
          </a:r>
          <a:r>
            <a:rPr lang="en-US" altLang="zh-CN" dirty="0" smtClean="0">
              <a:latin typeface="+mj-ea"/>
              <a:ea typeface="+mj-ea"/>
            </a:rPr>
            <a:t>120V/50Hz</a:t>
          </a:r>
          <a:endParaRPr lang="zh-CN" altLang="en-US" dirty="0">
            <a:latin typeface="+mj-ea"/>
            <a:ea typeface="+mj-ea"/>
          </a:endParaRPr>
        </a:p>
      </dgm:t>
    </dgm:pt>
    <dgm:pt modelId="{59343A96-328F-40D1-BF6F-35B95CA4DFDF}" type="parTrans" cxnId="{13372097-AEE7-4925-A657-66A8AE3EC985}">
      <dgm:prSet/>
      <dgm:spPr/>
      <dgm:t>
        <a:bodyPr/>
        <a:lstStyle/>
        <a:p>
          <a:endParaRPr lang="zh-CN" altLang="en-US"/>
        </a:p>
      </dgm:t>
    </dgm:pt>
    <dgm:pt modelId="{B6598418-A663-4244-8006-B43396C6CBDB}" type="sibTrans" cxnId="{13372097-AEE7-4925-A657-66A8AE3EC985}">
      <dgm:prSet/>
      <dgm:spPr/>
      <dgm:t>
        <a:bodyPr/>
        <a:lstStyle/>
        <a:p>
          <a:endParaRPr lang="zh-CN" altLang="en-US"/>
        </a:p>
      </dgm:t>
    </dgm:pt>
    <dgm:pt modelId="{54A31739-7681-4F2D-BB71-3312830EE3F7}">
      <dgm:prSet phldrT="[文本]"/>
      <dgm:spPr/>
      <dgm:t>
        <a:bodyPr/>
        <a:lstStyle/>
        <a:p>
          <a:r>
            <a:rPr lang="zh-CN" dirty="0" smtClean="0">
              <a:latin typeface="+mj-ea"/>
              <a:ea typeface="+mj-ea"/>
            </a:rPr>
            <a:t>英国</a:t>
          </a:r>
          <a:r>
            <a:rPr lang="en-US" altLang="zh-CN" dirty="0" smtClean="0">
              <a:latin typeface="+mj-ea"/>
              <a:ea typeface="+mj-ea"/>
            </a:rPr>
            <a:t> </a:t>
          </a:r>
          <a:r>
            <a:rPr lang="en-US" dirty="0" smtClean="0">
              <a:latin typeface="+mj-ea"/>
              <a:ea typeface="+mj-ea"/>
            </a:rPr>
            <a:t>240</a:t>
          </a:r>
          <a:r>
            <a:rPr lang="en-US" altLang="zh-CN" dirty="0" smtClean="0">
              <a:latin typeface="+mj-ea"/>
              <a:ea typeface="+mj-ea"/>
            </a:rPr>
            <a:t>V/50Hz</a:t>
          </a:r>
          <a:endParaRPr lang="zh-CN" altLang="en-US" dirty="0">
            <a:latin typeface="+mj-ea"/>
            <a:ea typeface="+mj-ea"/>
          </a:endParaRPr>
        </a:p>
      </dgm:t>
    </dgm:pt>
    <dgm:pt modelId="{237274DA-1396-45D3-9661-05C5B23D90B5}" type="parTrans" cxnId="{8AA78B36-59D3-479F-B981-BB148BCCC5AC}">
      <dgm:prSet/>
      <dgm:spPr/>
      <dgm:t>
        <a:bodyPr/>
        <a:lstStyle/>
        <a:p>
          <a:endParaRPr lang="zh-CN" altLang="en-US"/>
        </a:p>
      </dgm:t>
    </dgm:pt>
    <dgm:pt modelId="{462FABC0-4041-4FCC-A8A2-518244E54781}" type="sibTrans" cxnId="{8AA78B36-59D3-479F-B981-BB148BCCC5AC}">
      <dgm:prSet/>
      <dgm:spPr/>
      <dgm:t>
        <a:bodyPr/>
        <a:lstStyle/>
        <a:p>
          <a:endParaRPr lang="zh-CN" altLang="en-US"/>
        </a:p>
      </dgm:t>
    </dgm:pt>
    <dgm:pt modelId="{19294EA7-B65D-4F9E-88C0-18C156BB17A4}">
      <dgm:prSet phldrT="[文本]"/>
      <dgm:spPr/>
      <dgm:t>
        <a:bodyPr/>
        <a:lstStyle/>
        <a:p>
          <a:r>
            <a:rPr lang="zh-CN" altLang="en-US" dirty="0" smtClean="0">
              <a:latin typeface="+mj-ea"/>
              <a:ea typeface="+mj-ea"/>
            </a:rPr>
            <a:t>日本 </a:t>
          </a:r>
          <a:r>
            <a:rPr lang="en-US" altLang="zh-CN" dirty="0" smtClean="0">
              <a:latin typeface="+mj-ea"/>
              <a:ea typeface="+mj-ea"/>
            </a:rPr>
            <a:t>100V/50Hz</a:t>
          </a:r>
          <a:endParaRPr lang="zh-CN" altLang="en-US" dirty="0">
            <a:latin typeface="+mj-ea"/>
            <a:ea typeface="+mj-ea"/>
          </a:endParaRPr>
        </a:p>
      </dgm:t>
    </dgm:pt>
    <dgm:pt modelId="{0BEDA119-FB32-4C94-BCCA-AFEF6EAF6464}" type="parTrans" cxnId="{5AEF0067-7DD2-4968-AB35-6EC059FC6482}">
      <dgm:prSet/>
      <dgm:spPr/>
      <dgm:t>
        <a:bodyPr/>
        <a:lstStyle/>
        <a:p>
          <a:endParaRPr lang="zh-CN" altLang="en-US"/>
        </a:p>
      </dgm:t>
    </dgm:pt>
    <dgm:pt modelId="{DF4DD178-719B-40CF-97DF-D09D158A5903}" type="sibTrans" cxnId="{5AEF0067-7DD2-4968-AB35-6EC059FC6482}">
      <dgm:prSet/>
      <dgm:spPr/>
      <dgm:t>
        <a:bodyPr/>
        <a:lstStyle/>
        <a:p>
          <a:endParaRPr lang="zh-CN" altLang="en-US"/>
        </a:p>
      </dgm:t>
    </dgm:pt>
    <dgm:pt modelId="{B02475F0-5062-4C1B-85F8-A00011DA3943}" type="pres">
      <dgm:prSet presAssocID="{55D207AE-4B86-41E5-865A-07CE90B6F049}" presName="linear" presStyleCnt="0">
        <dgm:presLayoutVars>
          <dgm:animLvl val="lvl"/>
          <dgm:resizeHandles val="exact"/>
        </dgm:presLayoutVars>
      </dgm:prSet>
      <dgm:spPr/>
      <dgm:t>
        <a:bodyPr/>
        <a:lstStyle/>
        <a:p>
          <a:endParaRPr lang="zh-CN" altLang="en-US"/>
        </a:p>
      </dgm:t>
    </dgm:pt>
    <dgm:pt modelId="{ED7D8D0F-9DC2-43E3-98AE-D65914690F89}" type="pres">
      <dgm:prSet presAssocID="{9CE6A465-5BDA-4A2C-BF81-828E886EF1A2}" presName="parentText" presStyleLbl="node1" presStyleIdx="0" presStyleCnt="2">
        <dgm:presLayoutVars>
          <dgm:chMax val="0"/>
          <dgm:bulletEnabled val="1"/>
        </dgm:presLayoutVars>
      </dgm:prSet>
      <dgm:spPr/>
      <dgm:t>
        <a:bodyPr/>
        <a:lstStyle/>
        <a:p>
          <a:endParaRPr lang="zh-CN" altLang="en-US"/>
        </a:p>
      </dgm:t>
    </dgm:pt>
    <dgm:pt modelId="{C7552A01-4D8D-4906-B7CB-48384408BAC0}" type="pres">
      <dgm:prSet presAssocID="{9CE6A465-5BDA-4A2C-BF81-828E886EF1A2}" presName="childText" presStyleLbl="revTx" presStyleIdx="0" presStyleCnt="2">
        <dgm:presLayoutVars>
          <dgm:bulletEnabled val="1"/>
        </dgm:presLayoutVars>
      </dgm:prSet>
      <dgm:spPr/>
      <dgm:t>
        <a:bodyPr/>
        <a:lstStyle/>
        <a:p>
          <a:endParaRPr lang="zh-CN" altLang="en-US"/>
        </a:p>
      </dgm:t>
    </dgm:pt>
    <dgm:pt modelId="{C8D1B2E2-ACC7-40B0-AFDA-0738412E6A0A}" type="pres">
      <dgm:prSet presAssocID="{1C330583-6CCE-4EE4-9288-A0A24F699E6A}" presName="parentText" presStyleLbl="node1" presStyleIdx="1" presStyleCnt="2">
        <dgm:presLayoutVars>
          <dgm:chMax val="0"/>
          <dgm:bulletEnabled val="1"/>
        </dgm:presLayoutVars>
      </dgm:prSet>
      <dgm:spPr/>
      <dgm:t>
        <a:bodyPr/>
        <a:lstStyle/>
        <a:p>
          <a:endParaRPr lang="zh-CN" altLang="en-US"/>
        </a:p>
      </dgm:t>
    </dgm:pt>
    <dgm:pt modelId="{4327D2A9-2A1B-4812-B7EB-16F913C8D14C}" type="pres">
      <dgm:prSet presAssocID="{1C330583-6CCE-4EE4-9288-A0A24F699E6A}" presName="childText" presStyleLbl="revTx" presStyleIdx="1" presStyleCnt="2">
        <dgm:presLayoutVars>
          <dgm:bulletEnabled val="1"/>
        </dgm:presLayoutVars>
      </dgm:prSet>
      <dgm:spPr/>
      <dgm:t>
        <a:bodyPr/>
        <a:lstStyle/>
        <a:p>
          <a:endParaRPr lang="zh-CN" altLang="en-US"/>
        </a:p>
      </dgm:t>
    </dgm:pt>
  </dgm:ptLst>
  <dgm:cxnLst>
    <dgm:cxn modelId="{8AA78B36-59D3-479F-B981-BB148BCCC5AC}" srcId="{9CE6A465-5BDA-4A2C-BF81-828E886EF1A2}" destId="{54A31739-7681-4F2D-BB71-3312830EE3F7}" srcOrd="1" destOrd="0" parTransId="{237274DA-1396-45D3-9661-05C5B23D90B5}" sibTransId="{462FABC0-4041-4FCC-A8A2-518244E54781}"/>
    <dgm:cxn modelId="{811F68D3-9D9C-4B3D-9BFD-648D6070103B}" type="presOf" srcId="{9CE6A465-5BDA-4A2C-BF81-828E886EF1A2}" destId="{ED7D8D0F-9DC2-43E3-98AE-D65914690F89}" srcOrd="0" destOrd="0" presId="urn:microsoft.com/office/officeart/2005/8/layout/vList2"/>
    <dgm:cxn modelId="{13871CDA-799D-449E-97D4-46330EC228D4}" srcId="{55D207AE-4B86-41E5-865A-07CE90B6F049}" destId="{1C330583-6CCE-4EE4-9288-A0A24F699E6A}" srcOrd="1" destOrd="0" parTransId="{DED8D249-4870-4EEB-9A34-F148177D1C8B}" sibTransId="{B8F5D020-748E-48A7-9BAB-B4DDDC309669}"/>
    <dgm:cxn modelId="{1F671C6F-0C1A-464A-8D66-BB98CD47A4C2}" srcId="{55D207AE-4B86-41E5-865A-07CE90B6F049}" destId="{9CE6A465-5BDA-4A2C-BF81-828E886EF1A2}" srcOrd="0" destOrd="0" parTransId="{A6D68A9B-6AFF-463C-B647-402D3E760BBD}" sibTransId="{D5FE77B3-2189-457A-B709-3B822D2156C5}"/>
    <dgm:cxn modelId="{13372097-AEE7-4925-A657-66A8AE3EC985}" srcId="{1C330583-6CCE-4EE4-9288-A0A24F699E6A}" destId="{83F4020C-1784-4804-BC36-16CFAE88FF4F}" srcOrd="0" destOrd="0" parTransId="{59343A96-328F-40D1-BF6F-35B95CA4DFDF}" sibTransId="{B6598418-A663-4244-8006-B43396C6CBDB}"/>
    <dgm:cxn modelId="{12D02CEA-AAC8-40E7-A739-DB386E5C6B5A}" type="presOf" srcId="{CB398EFD-D45D-45B0-8157-B0E0F5F14E94}" destId="{C7552A01-4D8D-4906-B7CB-48384408BAC0}" srcOrd="0" destOrd="0" presId="urn:microsoft.com/office/officeart/2005/8/layout/vList2"/>
    <dgm:cxn modelId="{F022E7B5-0D88-487B-A152-4A862C1E0D5A}" type="presOf" srcId="{55D207AE-4B86-41E5-865A-07CE90B6F049}" destId="{B02475F0-5062-4C1B-85F8-A00011DA3943}" srcOrd="0" destOrd="0" presId="urn:microsoft.com/office/officeart/2005/8/layout/vList2"/>
    <dgm:cxn modelId="{C53C2627-518F-41A3-B5E0-2F8257DC5A9A}" type="presOf" srcId="{1C330583-6CCE-4EE4-9288-A0A24F699E6A}" destId="{C8D1B2E2-ACC7-40B0-AFDA-0738412E6A0A}" srcOrd="0" destOrd="0" presId="urn:microsoft.com/office/officeart/2005/8/layout/vList2"/>
    <dgm:cxn modelId="{8944B961-E280-4C7A-B0FA-8092FC390FF8}" srcId="{9CE6A465-5BDA-4A2C-BF81-828E886EF1A2}" destId="{CB398EFD-D45D-45B0-8157-B0E0F5F14E94}" srcOrd="0" destOrd="0" parTransId="{C704DEDD-7EA4-4536-A986-D47567B4F1BC}" sibTransId="{FAF787CB-E3BD-41D7-8F52-9CE8F98CA82F}"/>
    <dgm:cxn modelId="{64BB7137-5C68-428E-8B74-79675B489942}" type="presOf" srcId="{19294EA7-B65D-4F9E-88C0-18C156BB17A4}" destId="{4327D2A9-2A1B-4812-B7EB-16F913C8D14C}" srcOrd="0" destOrd="1" presId="urn:microsoft.com/office/officeart/2005/8/layout/vList2"/>
    <dgm:cxn modelId="{ECE67655-6870-4282-A521-9CB1164B7166}" type="presOf" srcId="{54A31739-7681-4F2D-BB71-3312830EE3F7}" destId="{C7552A01-4D8D-4906-B7CB-48384408BAC0}" srcOrd="0" destOrd="1" presId="urn:microsoft.com/office/officeart/2005/8/layout/vList2"/>
    <dgm:cxn modelId="{5AEF0067-7DD2-4968-AB35-6EC059FC6482}" srcId="{1C330583-6CCE-4EE4-9288-A0A24F699E6A}" destId="{19294EA7-B65D-4F9E-88C0-18C156BB17A4}" srcOrd="1" destOrd="0" parTransId="{0BEDA119-FB32-4C94-BCCA-AFEF6EAF6464}" sibTransId="{DF4DD178-719B-40CF-97DF-D09D158A5903}"/>
    <dgm:cxn modelId="{1E794A47-5870-4A6F-B1EB-0B2C5F8CCC91}" type="presOf" srcId="{83F4020C-1784-4804-BC36-16CFAE88FF4F}" destId="{4327D2A9-2A1B-4812-B7EB-16F913C8D14C}" srcOrd="0" destOrd="0" presId="urn:microsoft.com/office/officeart/2005/8/layout/vList2"/>
    <dgm:cxn modelId="{F4493F2D-6AE9-4347-B567-960E2780D828}" type="presParOf" srcId="{B02475F0-5062-4C1B-85F8-A00011DA3943}" destId="{ED7D8D0F-9DC2-43E3-98AE-D65914690F89}" srcOrd="0" destOrd="0" presId="urn:microsoft.com/office/officeart/2005/8/layout/vList2"/>
    <dgm:cxn modelId="{3F185F26-2AB6-4435-93F4-3B5384D32F2C}" type="presParOf" srcId="{B02475F0-5062-4C1B-85F8-A00011DA3943}" destId="{C7552A01-4D8D-4906-B7CB-48384408BAC0}" srcOrd="1" destOrd="0" presId="urn:microsoft.com/office/officeart/2005/8/layout/vList2"/>
    <dgm:cxn modelId="{6F5469BF-D989-4A4B-810F-489981B733AB}" type="presParOf" srcId="{B02475F0-5062-4C1B-85F8-A00011DA3943}" destId="{C8D1B2E2-ACC7-40B0-AFDA-0738412E6A0A}" srcOrd="2" destOrd="0" presId="urn:microsoft.com/office/officeart/2005/8/layout/vList2"/>
    <dgm:cxn modelId="{1E2028CF-2B31-4350-9BF1-4C5C544B17D1}" type="presParOf" srcId="{B02475F0-5062-4C1B-85F8-A00011DA3943}" destId="{4327D2A9-2A1B-4812-B7EB-16F913C8D14C}"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8EA63-CD2A-4C45-8A07-C7140AA353B8}">
      <dsp:nvSpPr>
        <dsp:cNvPr id="0" name=""/>
        <dsp:cNvSpPr/>
      </dsp:nvSpPr>
      <dsp:spPr>
        <a:xfrm>
          <a:off x="886663" y="2539000"/>
          <a:ext cx="579970" cy="1657690"/>
        </a:xfrm>
        <a:custGeom>
          <a:avLst/>
          <a:gdLst/>
          <a:ahLst/>
          <a:cxnLst/>
          <a:rect l="0" t="0" r="0" b="0"/>
          <a:pathLst>
            <a:path>
              <a:moveTo>
                <a:pt x="0" y="0"/>
              </a:moveTo>
              <a:lnTo>
                <a:pt x="289985" y="0"/>
              </a:lnTo>
              <a:lnTo>
                <a:pt x="289985" y="1657690"/>
              </a:lnTo>
              <a:lnTo>
                <a:pt x="579970" y="1657690"/>
              </a:lnTo>
            </a:path>
          </a:pathLst>
        </a:custGeom>
        <a:noFill/>
        <a:ln w="9525" cap="flat" cmpd="sng" algn="ctr">
          <a:solidFill>
            <a:schemeClr val="tx1">
              <a:lumMod val="85000"/>
              <a:lumOff val="1500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132743" y="3323939"/>
        <a:ext cx="87810" cy="87810"/>
      </dsp:txXfrm>
    </dsp:sp>
    <dsp:sp modelId="{C95DF891-2778-41E4-B870-AFF280561A4E}">
      <dsp:nvSpPr>
        <dsp:cNvPr id="0" name=""/>
        <dsp:cNvSpPr/>
      </dsp:nvSpPr>
      <dsp:spPr>
        <a:xfrm>
          <a:off x="886663" y="2539000"/>
          <a:ext cx="579970" cy="552563"/>
        </a:xfrm>
        <a:custGeom>
          <a:avLst/>
          <a:gdLst/>
          <a:ahLst/>
          <a:cxnLst/>
          <a:rect l="0" t="0" r="0" b="0"/>
          <a:pathLst>
            <a:path>
              <a:moveTo>
                <a:pt x="0" y="0"/>
              </a:moveTo>
              <a:lnTo>
                <a:pt x="289985" y="0"/>
              </a:lnTo>
              <a:lnTo>
                <a:pt x="289985" y="552563"/>
              </a:lnTo>
              <a:lnTo>
                <a:pt x="579970" y="552563"/>
              </a:lnTo>
            </a:path>
          </a:pathLst>
        </a:custGeom>
        <a:noFill/>
        <a:ln w="9525" cap="flat" cmpd="sng" algn="ctr">
          <a:solidFill>
            <a:schemeClr val="tx1">
              <a:lumMod val="85000"/>
              <a:lumOff val="1500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56622" y="2795255"/>
        <a:ext cx="40052" cy="40052"/>
      </dsp:txXfrm>
    </dsp:sp>
    <dsp:sp modelId="{0B508BAF-7D14-4F93-9178-13AEC18DEE6B}">
      <dsp:nvSpPr>
        <dsp:cNvPr id="0" name=""/>
        <dsp:cNvSpPr/>
      </dsp:nvSpPr>
      <dsp:spPr>
        <a:xfrm>
          <a:off x="886663" y="1986436"/>
          <a:ext cx="579970" cy="552563"/>
        </a:xfrm>
        <a:custGeom>
          <a:avLst/>
          <a:gdLst/>
          <a:ahLst/>
          <a:cxnLst/>
          <a:rect l="0" t="0" r="0" b="0"/>
          <a:pathLst>
            <a:path>
              <a:moveTo>
                <a:pt x="0" y="552563"/>
              </a:moveTo>
              <a:lnTo>
                <a:pt x="289985" y="552563"/>
              </a:lnTo>
              <a:lnTo>
                <a:pt x="289985" y="0"/>
              </a:lnTo>
              <a:lnTo>
                <a:pt x="579970" y="0"/>
              </a:lnTo>
            </a:path>
          </a:pathLst>
        </a:custGeom>
        <a:noFill/>
        <a:ln w="9525" cap="flat" cmpd="sng" algn="ctr">
          <a:solidFill>
            <a:schemeClr val="tx1">
              <a:lumMod val="85000"/>
              <a:lumOff val="1500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156622" y="2242692"/>
        <a:ext cx="40052" cy="40052"/>
      </dsp:txXfrm>
    </dsp:sp>
    <dsp:sp modelId="{1DE54369-B5C7-4DAD-A264-15E2E005B9C6}">
      <dsp:nvSpPr>
        <dsp:cNvPr id="0" name=""/>
        <dsp:cNvSpPr/>
      </dsp:nvSpPr>
      <dsp:spPr>
        <a:xfrm>
          <a:off x="4366486" y="835589"/>
          <a:ext cx="579970" cy="91440"/>
        </a:xfrm>
        <a:custGeom>
          <a:avLst/>
          <a:gdLst/>
          <a:ahLst/>
          <a:cxnLst/>
          <a:rect l="0" t="0" r="0" b="0"/>
          <a:pathLst>
            <a:path>
              <a:moveTo>
                <a:pt x="0" y="45720"/>
              </a:moveTo>
              <a:lnTo>
                <a:pt x="579970" y="45720"/>
              </a:lnTo>
            </a:path>
          </a:pathLst>
        </a:custGeom>
        <a:noFill/>
        <a:ln w="9525" cap="flat" cmpd="sng" algn="ctr">
          <a:solidFill>
            <a:schemeClr val="tx1">
              <a:lumMod val="85000"/>
              <a:lumOff val="1500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641972" y="866810"/>
        <a:ext cx="28998" cy="28998"/>
      </dsp:txXfrm>
    </dsp:sp>
    <dsp:sp modelId="{4E220FFE-FF4C-4196-9DB0-B21AFF4CD4B7}">
      <dsp:nvSpPr>
        <dsp:cNvPr id="0" name=""/>
        <dsp:cNvSpPr/>
      </dsp:nvSpPr>
      <dsp:spPr>
        <a:xfrm>
          <a:off x="886663" y="881309"/>
          <a:ext cx="579970" cy="1657690"/>
        </a:xfrm>
        <a:custGeom>
          <a:avLst/>
          <a:gdLst/>
          <a:ahLst/>
          <a:cxnLst/>
          <a:rect l="0" t="0" r="0" b="0"/>
          <a:pathLst>
            <a:path>
              <a:moveTo>
                <a:pt x="0" y="1657690"/>
              </a:moveTo>
              <a:lnTo>
                <a:pt x="289985" y="1657690"/>
              </a:lnTo>
              <a:lnTo>
                <a:pt x="289985" y="0"/>
              </a:lnTo>
              <a:lnTo>
                <a:pt x="579970" y="0"/>
              </a:lnTo>
            </a:path>
          </a:pathLst>
        </a:custGeom>
        <a:noFill/>
        <a:ln w="9525" cap="flat" cmpd="sng" algn="ctr">
          <a:solidFill>
            <a:schemeClr val="tx1">
              <a:lumMod val="85000"/>
              <a:lumOff val="1500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132743" y="1666249"/>
        <a:ext cx="87810" cy="87810"/>
      </dsp:txXfrm>
    </dsp:sp>
    <dsp:sp modelId="{4E5A2E22-491D-46CC-95EC-E4BAFDE7ED39}">
      <dsp:nvSpPr>
        <dsp:cNvPr id="0" name=""/>
        <dsp:cNvSpPr/>
      </dsp:nvSpPr>
      <dsp:spPr>
        <a:xfrm rot="16200000">
          <a:off x="-1881969" y="2096949"/>
          <a:ext cx="4653165" cy="88410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lvl="0" algn="ctr" defTabSz="2755900">
            <a:lnSpc>
              <a:spcPct val="90000"/>
            </a:lnSpc>
            <a:spcBef>
              <a:spcPct val="0"/>
            </a:spcBef>
            <a:spcAft>
              <a:spcPct val="35000"/>
            </a:spcAft>
          </a:pPr>
          <a:r>
            <a:rPr lang="en-US" altLang="zh-CN" sz="6200" kern="1200" dirty="0" err="1" smtClean="0"/>
            <a:t>Teletext</a:t>
          </a:r>
          <a:endParaRPr lang="zh-CN" altLang="en-US" sz="6200" kern="1200" dirty="0"/>
        </a:p>
      </dsp:txBody>
      <dsp:txXfrm>
        <a:off x="-1881969" y="2096949"/>
        <a:ext cx="4653165" cy="884101"/>
      </dsp:txXfrm>
    </dsp:sp>
    <dsp:sp modelId="{363EE570-F592-4946-A5A8-6686E605B76E}">
      <dsp:nvSpPr>
        <dsp:cNvPr id="0" name=""/>
        <dsp:cNvSpPr/>
      </dsp:nvSpPr>
      <dsp:spPr>
        <a:xfrm>
          <a:off x="1466634" y="439259"/>
          <a:ext cx="2899852" cy="88410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zh-CN" altLang="en-US" sz="4100" kern="1200" dirty="0" smtClean="0"/>
            <a:t>页</a:t>
          </a:r>
          <a:r>
            <a:rPr lang="en-US" altLang="zh-CN" sz="4100" kern="1200" dirty="0" smtClean="0"/>
            <a:t>000</a:t>
          </a:r>
          <a:endParaRPr lang="zh-CN" altLang="en-US" sz="4100" kern="1200" dirty="0"/>
        </a:p>
      </dsp:txBody>
      <dsp:txXfrm>
        <a:off x="1466634" y="439259"/>
        <a:ext cx="2899852" cy="884101"/>
      </dsp:txXfrm>
    </dsp:sp>
    <dsp:sp modelId="{B2A8DF55-80D9-409B-B408-46510381CC1C}">
      <dsp:nvSpPr>
        <dsp:cNvPr id="0" name=""/>
        <dsp:cNvSpPr/>
      </dsp:nvSpPr>
      <dsp:spPr>
        <a:xfrm>
          <a:off x="4946457" y="102969"/>
          <a:ext cx="2899852" cy="155668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l" defTabSz="1822450">
            <a:lnSpc>
              <a:spcPct val="90000"/>
            </a:lnSpc>
            <a:spcBef>
              <a:spcPct val="0"/>
            </a:spcBef>
            <a:spcAft>
              <a:spcPct val="35000"/>
            </a:spcAft>
          </a:pPr>
          <a:r>
            <a:rPr lang="en-US" altLang="zh-CN" sz="4100" kern="1200" dirty="0" smtClean="0"/>
            <a:t>20</a:t>
          </a:r>
          <a:r>
            <a:rPr lang="zh-CN" altLang="en-US" sz="4100" kern="1200" dirty="0" smtClean="0"/>
            <a:t>行</a:t>
          </a:r>
          <a:r>
            <a:rPr lang="en-US" altLang="zh-CN" sz="4100" kern="1200" dirty="0" smtClean="0"/>
            <a:t>-40</a:t>
          </a:r>
          <a:r>
            <a:rPr lang="zh-CN" altLang="en-US" sz="4100" kern="1200" dirty="0" smtClean="0"/>
            <a:t>列</a:t>
          </a:r>
          <a:endParaRPr lang="en-US" altLang="zh-CN" sz="4100" kern="1200" dirty="0" smtClean="0"/>
        </a:p>
        <a:p>
          <a:pPr lvl="0" algn="l" defTabSz="1822450">
            <a:lnSpc>
              <a:spcPct val="90000"/>
            </a:lnSpc>
            <a:spcBef>
              <a:spcPct val="0"/>
            </a:spcBef>
            <a:spcAft>
              <a:spcPct val="35000"/>
            </a:spcAft>
          </a:pPr>
          <a:r>
            <a:rPr lang="zh-CN" altLang="en-US" sz="4100" kern="1200" dirty="0" smtClean="0"/>
            <a:t>字符和图像</a:t>
          </a:r>
          <a:endParaRPr lang="zh-CN" altLang="en-US" sz="4100" kern="1200" dirty="0"/>
        </a:p>
      </dsp:txBody>
      <dsp:txXfrm>
        <a:off x="4946457" y="102969"/>
        <a:ext cx="2899852" cy="1556681"/>
      </dsp:txXfrm>
    </dsp:sp>
    <dsp:sp modelId="{EF552B75-877E-428F-9404-41CF3FABA8BD}">
      <dsp:nvSpPr>
        <dsp:cNvPr id="0" name=""/>
        <dsp:cNvSpPr/>
      </dsp:nvSpPr>
      <dsp:spPr>
        <a:xfrm>
          <a:off x="1466634" y="1544386"/>
          <a:ext cx="2899852" cy="88410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zh-CN" altLang="en-US" sz="4100" kern="1200" dirty="0" smtClean="0"/>
            <a:t>页</a:t>
          </a:r>
          <a:r>
            <a:rPr lang="en-US" altLang="zh-CN" sz="4100" kern="1200" dirty="0" smtClean="0"/>
            <a:t>001</a:t>
          </a:r>
          <a:endParaRPr lang="zh-CN" altLang="en-US" sz="4100" kern="1200" dirty="0"/>
        </a:p>
      </dsp:txBody>
      <dsp:txXfrm>
        <a:off x="1466634" y="1544386"/>
        <a:ext cx="2899852" cy="884101"/>
      </dsp:txXfrm>
    </dsp:sp>
    <dsp:sp modelId="{6620FE26-21F2-427B-AE87-9727171C87C7}">
      <dsp:nvSpPr>
        <dsp:cNvPr id="0" name=""/>
        <dsp:cNvSpPr/>
      </dsp:nvSpPr>
      <dsp:spPr>
        <a:xfrm>
          <a:off x="1466634" y="2649512"/>
          <a:ext cx="2899852" cy="88410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altLang="zh-CN" sz="4100" kern="1200" dirty="0" smtClean="0"/>
            <a:t>……</a:t>
          </a:r>
          <a:endParaRPr lang="zh-CN" altLang="en-US" sz="4100" kern="1200" dirty="0"/>
        </a:p>
      </dsp:txBody>
      <dsp:txXfrm>
        <a:off x="1466634" y="2649512"/>
        <a:ext cx="2899852" cy="884101"/>
      </dsp:txXfrm>
    </dsp:sp>
    <dsp:sp modelId="{8AB18C60-72BD-4DE8-8F98-D91404E539ED}">
      <dsp:nvSpPr>
        <dsp:cNvPr id="0" name=""/>
        <dsp:cNvSpPr/>
      </dsp:nvSpPr>
      <dsp:spPr>
        <a:xfrm>
          <a:off x="1466634" y="3754639"/>
          <a:ext cx="2899852" cy="884101"/>
        </a:xfrm>
        <a:prstGeom prst="rect">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zh-CN" altLang="en-US" sz="4100" kern="1200" dirty="0" smtClean="0"/>
            <a:t>页</a:t>
          </a:r>
          <a:r>
            <a:rPr lang="en-US" altLang="zh-CN" sz="4100" kern="1200" dirty="0" err="1" smtClean="0"/>
            <a:t>nnn</a:t>
          </a:r>
          <a:endParaRPr lang="zh-CN" altLang="en-US" sz="4100" kern="1200" dirty="0"/>
        </a:p>
      </dsp:txBody>
      <dsp:txXfrm>
        <a:off x="1466634" y="3754639"/>
        <a:ext cx="2899852" cy="884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864E7-02F2-46EE-980A-58DC28309952}">
      <dsp:nvSpPr>
        <dsp:cNvPr id="0" name=""/>
        <dsp:cNvSpPr/>
      </dsp:nvSpPr>
      <dsp:spPr>
        <a:xfrm>
          <a:off x="4660" y="628"/>
          <a:ext cx="8127583" cy="1597941"/>
        </a:xfrm>
        <a:prstGeom prst="roundRect">
          <a:avLst>
            <a:gd name="adj" fmla="val 10000"/>
          </a:avLst>
        </a:prstGeom>
        <a:solidFill>
          <a:schemeClr val="tx1">
            <a:lumMod val="75000"/>
            <a:lumOff val="2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zh-CN" altLang="en-US" sz="6500" kern="1200" dirty="0" smtClean="0"/>
            <a:t>图文数据</a:t>
          </a:r>
          <a:endParaRPr lang="zh-CN" altLang="en-US" sz="6500" kern="1200" dirty="0"/>
        </a:p>
      </dsp:txBody>
      <dsp:txXfrm>
        <a:off x="51462" y="47430"/>
        <a:ext cx="8033979" cy="1504337"/>
      </dsp:txXfrm>
    </dsp:sp>
    <dsp:sp modelId="{F5DB33A8-1AF0-44B8-AB02-AFB2F5DCCFBF}">
      <dsp:nvSpPr>
        <dsp:cNvPr id="0" name=""/>
        <dsp:cNvSpPr/>
      </dsp:nvSpPr>
      <dsp:spPr>
        <a:xfrm>
          <a:off x="4660" y="1741856"/>
          <a:ext cx="4772556" cy="1597941"/>
        </a:xfrm>
        <a:prstGeom prst="roundRect">
          <a:avLst>
            <a:gd name="adj" fmla="val 10000"/>
          </a:avLst>
        </a:prstGeom>
        <a:solidFill>
          <a:srgbClr val="FFC000"/>
        </a:solidFill>
        <a:ln>
          <a:noFill/>
        </a:ln>
        <a:effectLst>
          <a:outerShdw blurRad="63500" sx="102000" sy="102000" algn="ctr"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zh-CN" altLang="en-US" sz="5400" kern="1200" dirty="0" smtClean="0">
              <a:solidFill>
                <a:schemeClr val="tx1">
                  <a:lumMod val="75000"/>
                  <a:lumOff val="25000"/>
                </a:schemeClr>
              </a:solidFill>
            </a:rPr>
            <a:t>数据包</a:t>
          </a:r>
          <a:endParaRPr lang="en-US" altLang="zh-CN" sz="5400" kern="1200" dirty="0" smtClean="0">
            <a:solidFill>
              <a:schemeClr val="tx1">
                <a:lumMod val="75000"/>
                <a:lumOff val="25000"/>
              </a:schemeClr>
            </a:solidFill>
          </a:endParaRPr>
        </a:p>
        <a:p>
          <a:pPr lvl="0" algn="ctr" defTabSz="2400300">
            <a:lnSpc>
              <a:spcPts val="100"/>
            </a:lnSpc>
            <a:spcBef>
              <a:spcPct val="0"/>
            </a:spcBef>
            <a:spcAft>
              <a:spcPct val="35000"/>
            </a:spcAft>
          </a:pPr>
          <a:r>
            <a:rPr lang="en-US" altLang="zh-CN" sz="2800" kern="1200" dirty="0" smtClean="0">
              <a:solidFill>
                <a:schemeClr val="tx1">
                  <a:lumMod val="75000"/>
                  <a:lumOff val="25000"/>
                </a:schemeClr>
              </a:solidFill>
            </a:rPr>
            <a:t>45</a:t>
          </a:r>
          <a:r>
            <a:rPr lang="zh-CN" altLang="en-US" sz="2800" kern="1200" dirty="0" smtClean="0">
              <a:solidFill>
                <a:schemeClr val="tx1">
                  <a:lumMod val="75000"/>
                  <a:lumOff val="25000"/>
                </a:schemeClr>
              </a:solidFill>
            </a:rPr>
            <a:t>字节</a:t>
          </a:r>
          <a:endParaRPr lang="zh-CN" altLang="en-US" sz="2800" kern="1200" dirty="0">
            <a:solidFill>
              <a:schemeClr val="tx1">
                <a:lumMod val="75000"/>
                <a:lumOff val="25000"/>
              </a:schemeClr>
            </a:solidFill>
          </a:endParaRPr>
        </a:p>
      </dsp:txBody>
      <dsp:txXfrm>
        <a:off x="51462" y="1788658"/>
        <a:ext cx="4678952" cy="1504337"/>
      </dsp:txXfrm>
    </dsp:sp>
    <dsp:sp modelId="{4166AAA9-0DD5-41CD-8D17-0C137718F80F}">
      <dsp:nvSpPr>
        <dsp:cNvPr id="0" name=""/>
        <dsp:cNvSpPr/>
      </dsp:nvSpPr>
      <dsp:spPr>
        <a:xfrm>
          <a:off x="4660" y="3483083"/>
          <a:ext cx="1547521" cy="1597941"/>
        </a:xfrm>
        <a:prstGeom prst="roundRect">
          <a:avLst>
            <a:gd name="adj" fmla="val 10000"/>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t>页头</a:t>
          </a:r>
          <a:endParaRPr lang="zh-CN" altLang="en-US" sz="4400" kern="1200" dirty="0"/>
        </a:p>
      </dsp:txBody>
      <dsp:txXfrm>
        <a:off x="49985" y="3528408"/>
        <a:ext cx="1456871" cy="1507291"/>
      </dsp:txXfrm>
    </dsp:sp>
    <dsp:sp modelId="{57405C9B-196C-4589-BE32-15119F5D1915}">
      <dsp:nvSpPr>
        <dsp:cNvPr id="0" name=""/>
        <dsp:cNvSpPr/>
      </dsp:nvSpPr>
      <dsp:spPr>
        <a:xfrm>
          <a:off x="1617177" y="3483083"/>
          <a:ext cx="1547521" cy="1597941"/>
        </a:xfrm>
        <a:prstGeom prst="roundRect">
          <a:avLst>
            <a:gd name="adj" fmla="val 10000"/>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普通行</a:t>
          </a:r>
          <a:endParaRPr lang="zh-CN" altLang="en-US" sz="2800" kern="1200" dirty="0"/>
        </a:p>
      </dsp:txBody>
      <dsp:txXfrm>
        <a:off x="1662502" y="3528408"/>
        <a:ext cx="1456871" cy="1507291"/>
      </dsp:txXfrm>
    </dsp:sp>
    <dsp:sp modelId="{99C827B7-0A34-42A8-8BD7-5765E36A3992}">
      <dsp:nvSpPr>
        <dsp:cNvPr id="0" name=""/>
        <dsp:cNvSpPr/>
      </dsp:nvSpPr>
      <dsp:spPr>
        <a:xfrm>
          <a:off x="3229695" y="3483083"/>
          <a:ext cx="1547521" cy="1597941"/>
        </a:xfrm>
        <a:prstGeom prst="roundRect">
          <a:avLst>
            <a:gd name="adj" fmla="val 10000"/>
          </a:avLst>
        </a:prstGeom>
        <a:solidFill>
          <a:srgbClr val="00B0F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t>拓展</a:t>
          </a:r>
          <a:endParaRPr lang="zh-CN" altLang="en-US" sz="4400" kern="1200" dirty="0"/>
        </a:p>
      </dsp:txBody>
      <dsp:txXfrm>
        <a:off x="3275020" y="3528408"/>
        <a:ext cx="1456871" cy="1507291"/>
      </dsp:txXfrm>
    </dsp:sp>
    <dsp:sp modelId="{E5902FFA-DB2E-4DC0-AA3C-4CDDD4D5BF00}">
      <dsp:nvSpPr>
        <dsp:cNvPr id="0" name=""/>
        <dsp:cNvSpPr/>
      </dsp:nvSpPr>
      <dsp:spPr>
        <a:xfrm>
          <a:off x="4907208" y="1741856"/>
          <a:ext cx="1547521" cy="1597941"/>
        </a:xfrm>
        <a:prstGeom prst="roundRect">
          <a:avLst>
            <a:gd name="adj" fmla="val 10000"/>
          </a:avLst>
        </a:prstGeom>
        <a:solidFill>
          <a:srgbClr val="FFC000"/>
        </a:solidFill>
        <a:ln>
          <a:noFill/>
        </a:ln>
        <a:effectLst>
          <a:outerShdw blurRad="63500" sx="102000" sy="102000" algn="ctr"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solidFill>
                <a:schemeClr val="tx1">
                  <a:lumMod val="75000"/>
                  <a:lumOff val="25000"/>
                </a:schemeClr>
              </a:solidFill>
            </a:rPr>
            <a:t>页</a:t>
          </a:r>
          <a:endParaRPr lang="zh-CN" altLang="en-US" sz="4400" kern="1200" dirty="0">
            <a:solidFill>
              <a:schemeClr val="tx1">
                <a:lumMod val="75000"/>
                <a:lumOff val="25000"/>
              </a:schemeClr>
            </a:solidFill>
          </a:endParaRPr>
        </a:p>
      </dsp:txBody>
      <dsp:txXfrm>
        <a:off x="4952533" y="1787181"/>
        <a:ext cx="1456871" cy="1507291"/>
      </dsp:txXfrm>
    </dsp:sp>
    <dsp:sp modelId="{02EF79C8-AFEC-4B9C-9024-C81462C820C0}">
      <dsp:nvSpPr>
        <dsp:cNvPr id="0" name=""/>
        <dsp:cNvSpPr/>
      </dsp:nvSpPr>
      <dsp:spPr>
        <a:xfrm>
          <a:off x="6584722" y="1741856"/>
          <a:ext cx="1547521" cy="1597941"/>
        </a:xfrm>
        <a:prstGeom prst="roundRect">
          <a:avLst>
            <a:gd name="adj" fmla="val 10000"/>
          </a:avLst>
        </a:prstGeom>
        <a:solidFill>
          <a:srgbClr val="FFC000"/>
        </a:solidFill>
        <a:ln>
          <a:noFill/>
        </a:ln>
        <a:effectLst>
          <a:outerShdw blurRad="63500" sx="102000" sy="102000" algn="ctr" rotWithShape="0">
            <a:prstClr val="black">
              <a:alpha val="4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solidFill>
                <a:schemeClr val="tx1">
                  <a:lumMod val="75000"/>
                  <a:lumOff val="25000"/>
                </a:schemeClr>
              </a:solidFill>
            </a:rPr>
            <a:t>杂志</a:t>
          </a:r>
          <a:endParaRPr lang="zh-CN" altLang="en-US" sz="4400" kern="1200" dirty="0">
            <a:solidFill>
              <a:schemeClr val="tx1">
                <a:lumMod val="75000"/>
                <a:lumOff val="25000"/>
              </a:schemeClr>
            </a:solidFill>
          </a:endParaRPr>
        </a:p>
      </dsp:txBody>
      <dsp:txXfrm>
        <a:off x="6630047" y="1787181"/>
        <a:ext cx="1456871" cy="1507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1A550-4E85-43C8-AC41-BFA8AF5E279A}">
      <dsp:nvSpPr>
        <dsp:cNvPr id="0" name=""/>
        <dsp:cNvSpPr/>
      </dsp:nvSpPr>
      <dsp:spPr>
        <a:xfrm>
          <a:off x="1768803" y="812634"/>
          <a:ext cx="2437904" cy="2437904"/>
        </a:xfrm>
        <a:prstGeom prst="ellipse">
          <a:avLst/>
        </a:prstGeom>
        <a:solidFill>
          <a:srgbClr val="00B0F0"/>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C3CE148-5A43-48A4-B219-FB37B25C4B2F}">
      <dsp:nvSpPr>
        <dsp:cNvPr id="0" name=""/>
        <dsp:cNvSpPr/>
      </dsp:nvSpPr>
      <dsp:spPr>
        <a:xfrm>
          <a:off x="2256384" y="1300215"/>
          <a:ext cx="1462742" cy="1462742"/>
        </a:xfrm>
        <a:prstGeom prst="ellipse">
          <a:avLst/>
        </a:prstGeom>
        <a:solidFill>
          <a:srgbClr val="FFC000"/>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9C0FF34-A51E-493D-BF60-D027A62E7CDF}">
      <dsp:nvSpPr>
        <dsp:cNvPr id="0" name=""/>
        <dsp:cNvSpPr/>
      </dsp:nvSpPr>
      <dsp:spPr>
        <a:xfrm>
          <a:off x="2743964" y="1787796"/>
          <a:ext cx="487580" cy="487580"/>
        </a:xfrm>
        <a:prstGeom prst="ellipse">
          <a:avLst/>
        </a:prstGeom>
        <a:solidFill>
          <a:schemeClr val="tx1">
            <a:lumMod val="75000"/>
            <a:lumOff val="2500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837E5F-3964-41A5-AAE5-C500267A8466}">
      <dsp:nvSpPr>
        <dsp:cNvPr id="0" name=""/>
        <dsp:cNvSpPr/>
      </dsp:nvSpPr>
      <dsp:spPr>
        <a:xfrm>
          <a:off x="4484370" y="0"/>
          <a:ext cx="1476260" cy="711055"/>
        </a:xfrm>
        <a:prstGeom prst="rect">
          <a:avLst/>
        </a:prstGeom>
        <a:solidFill>
          <a:schemeClr val="tx1">
            <a:lumMod val="75000"/>
            <a:lumOff val="2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29210" rIns="29210" bIns="29210" numCol="1" spcCol="1270" anchor="ctr" anchorCtr="0">
          <a:noAutofit/>
        </a:bodyPr>
        <a:lstStyle/>
        <a:p>
          <a:pPr lvl="0" algn="l" defTabSz="1022350">
            <a:lnSpc>
              <a:spcPct val="90000"/>
            </a:lnSpc>
            <a:spcBef>
              <a:spcPct val="0"/>
            </a:spcBef>
            <a:spcAft>
              <a:spcPct val="35000"/>
            </a:spcAft>
          </a:pPr>
          <a:r>
            <a:rPr lang="zh-CN" altLang="zh-CN" sz="2300" kern="1200" dirty="0" smtClean="0">
              <a:solidFill>
                <a:schemeClr val="bg1"/>
              </a:solidFill>
            </a:rPr>
            <a:t>subtitle</a:t>
          </a:r>
          <a:r>
            <a:rPr lang="zh-CN" altLang="en-US" sz="2300" kern="1200" dirty="0" smtClean="0">
              <a:solidFill>
                <a:schemeClr val="bg1"/>
              </a:solidFill>
            </a:rPr>
            <a:t>段</a:t>
          </a:r>
          <a:endParaRPr lang="zh-CN" altLang="en-US" sz="2300" kern="1200" dirty="0">
            <a:solidFill>
              <a:schemeClr val="bg1"/>
            </a:solidFill>
          </a:endParaRPr>
        </a:p>
      </dsp:txBody>
      <dsp:txXfrm>
        <a:off x="4484370" y="0"/>
        <a:ext cx="1476260" cy="711055"/>
      </dsp:txXfrm>
    </dsp:sp>
    <dsp:sp modelId="{F02A8E21-EA0A-4EC3-90DF-B52844BFB8E9}">
      <dsp:nvSpPr>
        <dsp:cNvPr id="0" name=""/>
        <dsp:cNvSpPr/>
      </dsp:nvSpPr>
      <dsp:spPr>
        <a:xfrm>
          <a:off x="4308286" y="355527"/>
          <a:ext cx="304738" cy="0"/>
        </a:xfrm>
        <a:prstGeom prst="line">
          <a:avLst/>
        </a:prstGeom>
        <a:solidFill>
          <a:schemeClr val="accent2">
            <a:hueOff val="0"/>
            <a:satOff val="0"/>
            <a:lumOff val="0"/>
            <a:alphaOff val="0"/>
          </a:schemeClr>
        </a:solidFill>
        <a:ln w="25400" cap="flat" cmpd="sng" algn="ctr">
          <a:solidFill>
            <a:schemeClr val="tx1">
              <a:lumMod val="75000"/>
              <a:lumOff val="2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FD637321-9444-4057-A7D5-7F39E8DCEC43}">
      <dsp:nvSpPr>
        <dsp:cNvPr id="0" name=""/>
        <dsp:cNvSpPr/>
      </dsp:nvSpPr>
      <dsp:spPr>
        <a:xfrm rot="5400000">
          <a:off x="2809585" y="534104"/>
          <a:ext cx="1675652" cy="1319312"/>
        </a:xfrm>
        <a:prstGeom prst="line">
          <a:avLst/>
        </a:prstGeom>
        <a:solidFill>
          <a:schemeClr val="accent2">
            <a:hueOff val="0"/>
            <a:satOff val="0"/>
            <a:lumOff val="0"/>
            <a:alphaOff val="0"/>
          </a:schemeClr>
        </a:solidFill>
        <a:ln w="25400" cap="flat" cmpd="sng" algn="ctr">
          <a:solidFill>
            <a:schemeClr val="tx1">
              <a:lumMod val="75000"/>
              <a:lumOff val="2500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0E34B43B-54B7-4219-85EF-6398F69FFA40}">
      <dsp:nvSpPr>
        <dsp:cNvPr id="0" name=""/>
        <dsp:cNvSpPr/>
      </dsp:nvSpPr>
      <dsp:spPr>
        <a:xfrm>
          <a:off x="4464501" y="648070"/>
          <a:ext cx="1571119" cy="71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29210" rIns="29210" bIns="29210" numCol="1" spcCol="1270" anchor="ctr" anchorCtr="0">
          <a:noAutofit/>
        </a:bodyPr>
        <a:lstStyle/>
        <a:p>
          <a:pPr lvl="0" algn="l" defTabSz="1022350">
            <a:lnSpc>
              <a:spcPct val="90000"/>
            </a:lnSpc>
            <a:spcBef>
              <a:spcPct val="0"/>
            </a:spcBef>
            <a:spcAft>
              <a:spcPct val="35000"/>
            </a:spcAft>
          </a:pPr>
          <a:r>
            <a:rPr lang="en-US" altLang="zh-CN" sz="2300" kern="1200" dirty="0" smtClean="0"/>
            <a:t>PES</a:t>
          </a:r>
          <a:r>
            <a:rPr lang="zh-CN" altLang="en-US" sz="2300" kern="1200" dirty="0" smtClean="0"/>
            <a:t>数据包</a:t>
          </a:r>
          <a:endParaRPr lang="zh-CN" altLang="en-US" sz="2300" kern="1200" dirty="0"/>
        </a:p>
      </dsp:txBody>
      <dsp:txXfrm>
        <a:off x="4464501" y="648070"/>
        <a:ext cx="1571119" cy="711055"/>
      </dsp:txXfrm>
    </dsp:sp>
    <dsp:sp modelId="{9859360F-852A-4268-8621-49A58BF1CE80}">
      <dsp:nvSpPr>
        <dsp:cNvPr id="0" name=""/>
        <dsp:cNvSpPr/>
      </dsp:nvSpPr>
      <dsp:spPr>
        <a:xfrm>
          <a:off x="4308286" y="1066583"/>
          <a:ext cx="304738" cy="0"/>
        </a:xfrm>
        <a:prstGeom prst="line">
          <a:avLst/>
        </a:prstGeom>
        <a:solidFill>
          <a:schemeClr val="accent2">
            <a:hueOff val="0"/>
            <a:satOff val="0"/>
            <a:lumOff val="0"/>
            <a:alphaOff val="0"/>
          </a:schemeClr>
        </a:solidFill>
        <a:ln w="25400" cap="flat" cmpd="sng" algn="ctr">
          <a:solidFill>
            <a:srgbClr val="FFC000"/>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97F8B27F-0013-4605-A1B8-B0F8EF0D728E}">
      <dsp:nvSpPr>
        <dsp:cNvPr id="0" name=""/>
        <dsp:cNvSpPr/>
      </dsp:nvSpPr>
      <dsp:spPr>
        <a:xfrm rot="5400000">
          <a:off x="3169257" y="1234067"/>
          <a:ext cx="1305741" cy="969879"/>
        </a:xfrm>
        <a:prstGeom prst="line">
          <a:avLst/>
        </a:prstGeom>
        <a:solidFill>
          <a:schemeClr val="accent2">
            <a:hueOff val="0"/>
            <a:satOff val="0"/>
            <a:lumOff val="0"/>
            <a:alphaOff val="0"/>
          </a:schemeClr>
        </a:solidFill>
        <a:ln w="25400" cap="flat" cmpd="sng" algn="ctr">
          <a:solidFill>
            <a:srgbClr val="FFC000"/>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A5727EFA-0DEF-4D8E-8A3E-6E3F0D6DD821}">
      <dsp:nvSpPr>
        <dsp:cNvPr id="0" name=""/>
        <dsp:cNvSpPr/>
      </dsp:nvSpPr>
      <dsp:spPr>
        <a:xfrm>
          <a:off x="4520043" y="1422110"/>
          <a:ext cx="1404915" cy="711055"/>
        </a:xfrm>
        <a:prstGeom prst="rect">
          <a:avLst/>
        </a:prstGeom>
        <a:solidFill>
          <a:srgbClr val="00B0F0"/>
        </a:solidFill>
        <a:ln>
          <a:noFill/>
        </a:ln>
        <a:effectLst/>
      </dsp:spPr>
      <dsp:style>
        <a:lnRef idx="0">
          <a:scrgbClr r="0" g="0" b="0"/>
        </a:lnRef>
        <a:fillRef idx="0">
          <a:scrgbClr r="0" g="0" b="0"/>
        </a:fillRef>
        <a:effectRef idx="0">
          <a:scrgbClr r="0" g="0" b="0"/>
        </a:effectRef>
        <a:fontRef idx="minor"/>
      </dsp:style>
      <dsp:txBody>
        <a:bodyPr spcFirstLastPara="0" vert="horz" wrap="square" lIns="163576" tIns="29210" rIns="29210" bIns="29210" numCol="1" spcCol="1270" anchor="ctr" anchorCtr="0">
          <a:noAutofit/>
        </a:bodyPr>
        <a:lstStyle/>
        <a:p>
          <a:pPr lvl="0" algn="ctr" defTabSz="1022350">
            <a:lnSpc>
              <a:spcPct val="90000"/>
            </a:lnSpc>
            <a:spcBef>
              <a:spcPct val="0"/>
            </a:spcBef>
            <a:spcAft>
              <a:spcPct val="35000"/>
            </a:spcAft>
          </a:pPr>
          <a:r>
            <a:rPr lang="en-US" altLang="zh-CN" sz="2300" kern="1200" dirty="0" smtClean="0">
              <a:solidFill>
                <a:schemeClr val="bg1"/>
              </a:solidFill>
            </a:rPr>
            <a:t>TS</a:t>
          </a:r>
          <a:r>
            <a:rPr lang="zh-CN" altLang="en-US" sz="2300" kern="1200" dirty="0" smtClean="0">
              <a:solidFill>
                <a:schemeClr val="bg1"/>
              </a:solidFill>
            </a:rPr>
            <a:t>流</a:t>
          </a:r>
          <a:endParaRPr lang="zh-CN" altLang="en-US" sz="2300" kern="1200" dirty="0">
            <a:solidFill>
              <a:schemeClr val="bg1"/>
            </a:solidFill>
          </a:endParaRPr>
        </a:p>
      </dsp:txBody>
      <dsp:txXfrm>
        <a:off x="4520043" y="1422110"/>
        <a:ext cx="1404915" cy="711055"/>
      </dsp:txXfrm>
    </dsp:sp>
    <dsp:sp modelId="{90BA2AD1-92CD-442A-80EA-B7F78518DBCA}">
      <dsp:nvSpPr>
        <dsp:cNvPr id="0" name=""/>
        <dsp:cNvSpPr/>
      </dsp:nvSpPr>
      <dsp:spPr>
        <a:xfrm>
          <a:off x="4308286" y="1777638"/>
          <a:ext cx="304738" cy="0"/>
        </a:xfrm>
        <a:prstGeom prst="line">
          <a:avLst/>
        </a:prstGeom>
        <a:solidFill>
          <a:schemeClr val="accent2">
            <a:hueOff val="0"/>
            <a:satOff val="0"/>
            <a:lumOff val="0"/>
            <a:alphaOff val="0"/>
          </a:schemeClr>
        </a:solidFill>
        <a:ln w="25400" cap="flat" cmpd="sng" algn="ctr">
          <a:solidFill>
            <a:srgbClr val="00B0F0"/>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A6EB0079-554E-4751-8CC6-13EABB26ACAC}">
      <dsp:nvSpPr>
        <dsp:cNvPr id="0" name=""/>
        <dsp:cNvSpPr/>
      </dsp:nvSpPr>
      <dsp:spPr>
        <a:xfrm rot="5400000">
          <a:off x="3529376" y="1933461"/>
          <a:ext cx="932904" cy="620446"/>
        </a:xfrm>
        <a:prstGeom prst="line">
          <a:avLst/>
        </a:prstGeom>
        <a:solidFill>
          <a:schemeClr val="accent2">
            <a:hueOff val="0"/>
            <a:satOff val="0"/>
            <a:lumOff val="0"/>
            <a:alphaOff val="0"/>
          </a:schemeClr>
        </a:solidFill>
        <a:ln w="25400" cap="flat" cmpd="sng" algn="ctr">
          <a:solidFill>
            <a:srgbClr val="00B0F0"/>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5123" name="Rectangle 3"/>
          <p:cNvSpPr>
            <a:spLocks noGrp="1" noChangeArrowheads="1"/>
          </p:cNvSpPr>
          <p:nvPr>
            <p:ph type="dt" sz="quarter" idx="1"/>
          </p:nvPr>
        </p:nvSpPr>
        <p:spPr bwMode="auto">
          <a:xfrm>
            <a:off x="563245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563245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A34D8653-D8DA-458E-A465-24030F791504}" type="slidenum">
              <a:rPr lang="en-US" altLang="zh-CN"/>
              <a:pPr>
                <a:defRPr/>
              </a:pPr>
              <a:t>‹#›</a:t>
            </a:fld>
            <a:endParaRPr lang="en-US" altLang="zh-CN"/>
          </a:p>
        </p:txBody>
      </p:sp>
    </p:spTree>
    <p:extLst>
      <p:ext uri="{BB962C8B-B14F-4D97-AF65-F5344CB8AC3E}">
        <p14:creationId xmlns:p14="http://schemas.microsoft.com/office/powerpoint/2010/main" val="2055337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63491" name="Rectangle 3"/>
          <p:cNvSpPr>
            <a:spLocks noGrp="1" noChangeArrowheads="1"/>
          </p:cNvSpPr>
          <p:nvPr>
            <p:ph type="dt" idx="1"/>
          </p:nvPr>
        </p:nvSpPr>
        <p:spPr bwMode="auto">
          <a:xfrm>
            <a:off x="563245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46084" name="Rectangle 4"/>
          <p:cNvSpPr>
            <a:spLocks noGrp="1" noRot="1" noChangeAspect="1" noChangeArrowheads="1" noTextEdit="1"/>
          </p:cNvSpPr>
          <p:nvPr>
            <p:ph type="sldImg" idx="2"/>
          </p:nvPr>
        </p:nvSpPr>
        <p:spPr bwMode="auto">
          <a:xfrm>
            <a:off x="3138488" y="506413"/>
            <a:ext cx="3663950" cy="2536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5"/>
          <p:cNvSpPr>
            <a:spLocks noGrp="1" noChangeArrowheads="1"/>
          </p:cNvSpPr>
          <p:nvPr>
            <p:ph type="body" sz="quarter" idx="3"/>
          </p:nvPr>
        </p:nvSpPr>
        <p:spPr bwMode="auto">
          <a:xfrm>
            <a:off x="993775" y="3211513"/>
            <a:ext cx="7954963" cy="3043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3494" name="Rectangle 6"/>
          <p:cNvSpPr>
            <a:spLocks noGrp="1" noChangeArrowheads="1"/>
          </p:cNvSpPr>
          <p:nvPr>
            <p:ph type="ftr" sz="quarter" idx="4"/>
          </p:nvPr>
        </p:nvSpPr>
        <p:spPr bwMode="auto">
          <a:xfrm>
            <a:off x="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63495" name="Rectangle 7"/>
          <p:cNvSpPr>
            <a:spLocks noGrp="1" noChangeArrowheads="1"/>
          </p:cNvSpPr>
          <p:nvPr>
            <p:ph type="sldNum" sz="quarter" idx="5"/>
          </p:nvPr>
        </p:nvSpPr>
        <p:spPr bwMode="auto">
          <a:xfrm>
            <a:off x="563245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2A51D5AB-8222-4D59-9E3A-22B6AB7F3BE5}" type="slidenum">
              <a:rPr lang="en-US" altLang="zh-CN"/>
              <a:pPr>
                <a:defRPr/>
              </a:pPr>
              <a:t>‹#›</a:t>
            </a:fld>
            <a:endParaRPr lang="en-US" altLang="zh-CN"/>
          </a:p>
        </p:txBody>
      </p:sp>
    </p:spTree>
    <p:extLst>
      <p:ext uri="{BB962C8B-B14F-4D97-AF65-F5344CB8AC3E}">
        <p14:creationId xmlns:p14="http://schemas.microsoft.com/office/powerpoint/2010/main" val="11144749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138488" y="506413"/>
            <a:ext cx="3660775" cy="2535237"/>
          </a:xfrm>
        </p:spPr>
      </p:sp>
      <p:sp>
        <p:nvSpPr>
          <p:cNvPr id="12291" name="Rectangle 3"/>
          <p:cNvSpPr>
            <a:spLocks noGrp="1" noChangeArrowheads="1"/>
          </p:cNvSpPr>
          <p:nvPr>
            <p:ph type="body" idx="1"/>
          </p:nvPr>
        </p:nvSpPr>
        <p:spPr>
          <a:xfrm>
            <a:off x="991951" y="3210379"/>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600" dirty="0" smtClean="0"/>
              <a:t>Teletext</a:t>
            </a:r>
            <a:r>
              <a:rPr lang="zh-CN" sz="1600" dirty="0" smtClean="0"/>
              <a:t>（图文电视）是上世纪</a:t>
            </a:r>
            <a:r>
              <a:rPr lang="zh-CN" altLang="zh-CN" sz="1600" dirty="0" smtClean="0"/>
              <a:t>7O</a:t>
            </a:r>
            <a:r>
              <a:rPr lang="zh-CN" sz="1600" dirty="0" smtClean="0"/>
              <a:t>年代在英国发展起来的一种信息广播系统，它主要利用电视信号场消隐期</a:t>
            </a:r>
            <a:r>
              <a:rPr lang="zh-CN" altLang="zh-CN" sz="1600" dirty="0" smtClean="0"/>
              <a:t>(VBI)</a:t>
            </a:r>
            <a:r>
              <a:rPr lang="zh-CN" sz="1600" dirty="0" smtClean="0"/>
              <a:t>中的某几行（也可以占用电视信号的全部有效行</a:t>
            </a:r>
            <a:r>
              <a:rPr lang="zh-CN" altLang="zh-CN" sz="1600" dirty="0" smtClean="0"/>
              <a:t>)</a:t>
            </a:r>
            <a:r>
              <a:rPr lang="zh-CN" sz="1600" dirty="0" smtClean="0"/>
              <a:t>传送图文和数据信息。由于图文电视广播业务能以低廉的费用，向大众传播即时的新闻、体育、天气、电视节目预告和字幕（</a:t>
            </a:r>
            <a:r>
              <a:rPr lang="zh-CN" altLang="zh-CN" sz="1600" dirty="0" smtClean="0"/>
              <a:t>subtitle</a:t>
            </a:r>
            <a:r>
              <a:rPr lang="zh-CN" sz="1600" dirty="0" smtClean="0"/>
              <a:t>）等信息。由于它提供的信息丰富多彩，而且还有图形，</a:t>
            </a:r>
            <a:r>
              <a:rPr lang="zh-CN" altLang="zh-CN" sz="1600" dirty="0" smtClean="0"/>
              <a:t>Teletext</a:t>
            </a:r>
            <a:r>
              <a:rPr lang="zh-CN" sz="1600" dirty="0" smtClean="0"/>
              <a:t>甚至被认为是互联网的前身。它与互联网相比也有自身的优势，如用户数量庞大，用户数量增加不会影响接收速度，廉价的接受终端。</a:t>
            </a:r>
            <a:r>
              <a:rPr lang="zh-CN" altLang="zh-CN" sz="1600" dirty="0" smtClean="0"/>
              <a:t>30</a:t>
            </a:r>
            <a:r>
              <a:rPr lang="zh-CN" sz="1600" dirty="0" smtClean="0"/>
              <a:t>多年来，图文电视技术与业务已在世界许多国家和地区得到了普及和推广，尤其在欧洲应用更是非常普及。目前出口到欧洲的机顶盒都具有</a:t>
            </a:r>
            <a:r>
              <a:rPr lang="zh-CN" altLang="zh-CN" sz="1600" dirty="0" smtClean="0"/>
              <a:t>VBI Teletext</a:t>
            </a:r>
            <a:r>
              <a:rPr lang="zh-CN" sz="1600" dirty="0" smtClean="0"/>
              <a:t>功能，有部分机顶盒还具有</a:t>
            </a:r>
            <a:r>
              <a:rPr lang="zh-CN" altLang="zh-CN" sz="1600" dirty="0" smtClean="0"/>
              <a:t>OSD Teletext</a:t>
            </a:r>
            <a:r>
              <a:rPr lang="zh-CN" sz="1600" dirty="0" smtClean="0"/>
              <a:t>功能。</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078163" y="557213"/>
            <a:ext cx="3517900" cy="2435225"/>
          </a:xfrm>
        </p:spPr>
      </p:sp>
      <p:sp>
        <p:nvSpPr>
          <p:cNvPr id="82947" name="Rectangle 3"/>
          <p:cNvSpPr>
            <a:spLocks noGrp="1" noChangeArrowheads="1"/>
          </p:cNvSpPr>
          <p:nvPr>
            <p:ph type="body" idx="1"/>
          </p:nvPr>
        </p:nvSpPr>
        <p:spPr/>
        <p:txBody>
          <a:bodyPr anchor="t"/>
          <a:lstStyle/>
          <a:p>
            <a:r>
              <a:rPr lang="zh-CN"/>
              <a:t>模拟保护系统</a:t>
            </a:r>
          </a:p>
          <a:p>
            <a:r>
              <a:rPr lang="zh-CN"/>
              <a:t>加密模式指示器</a:t>
            </a:r>
          </a:p>
          <a:p>
            <a:r>
              <a:rPr lang="zh-CN"/>
              <a:t>图像约束引发</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3078163" y="557213"/>
            <a:ext cx="3517900" cy="2435225"/>
          </a:xfrm>
        </p:spPr>
      </p:sp>
      <p:sp>
        <p:nvSpPr>
          <p:cNvPr id="84995" name="Rectangle 3"/>
          <p:cNvSpPr>
            <a:spLocks noGrp="1" noChangeArrowheads="1"/>
          </p:cNvSpPr>
          <p:nvPr>
            <p:ph type="body" idx="1"/>
          </p:nvPr>
        </p:nvSpPr>
        <p:spPr/>
        <p:txBody>
          <a:bodyPr anchor="t"/>
          <a:lstStyle/>
          <a:p>
            <a:r>
              <a:rPr lang="zh-CN"/>
              <a:t>独特的主机设备</a:t>
            </a:r>
          </a:p>
          <a:p>
            <a:r>
              <a:rPr lang="zh-CN"/>
              <a:t>主机设备的范围</a:t>
            </a:r>
          </a:p>
          <a:p>
            <a:r>
              <a:rPr lang="zh-CN"/>
              <a:t>主机设备的一个特定的模型类型</a:t>
            </a:r>
          </a:p>
          <a:p>
            <a:r>
              <a:rPr lang="zh-CN"/>
              <a:t>主机设备的一个特定的品牌</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3078163" y="557213"/>
            <a:ext cx="3517900" cy="2435225"/>
          </a:xfrm>
        </p:spPr>
      </p:sp>
      <p:sp>
        <p:nvSpPr>
          <p:cNvPr id="87043" name="Rectangle 3"/>
          <p:cNvSpPr>
            <a:spLocks noGrp="1" noChangeArrowheads="1"/>
          </p:cNvSpPr>
          <p:nvPr>
            <p:ph type="body" idx="1"/>
          </p:nvPr>
        </p:nvSpPr>
        <p:spPr/>
        <p:txBody>
          <a:bodyPr anchor="t"/>
          <a:lstStyle/>
          <a:p>
            <a:endParaRPr lang="zh-CN" altLang="en-US"/>
          </a:p>
          <a:p>
            <a:r>
              <a:rPr lang="zh-CN" altLang="en-US"/>
              <a:t>CI +应用程序可能运行在一个主机MMI支持其他应用程序环境如。mheg 5,MHP,等等。</a:t>
            </a:r>
          </a:p>
          <a:p>
            <a:endParaRPr lang="zh-CN" altLang="en-US"/>
          </a:p>
          <a:p>
            <a:r>
              <a:rPr lang="zh-CN" altLang="en-US"/>
              <a:t>所有内容表示引擎将CI +主机提供直接从CICAM通过应用MMI资源;</a:t>
            </a:r>
          </a:p>
          <a:p>
            <a:endParaRPr lang="zh-CN" altLang="en-US"/>
          </a:p>
          <a:p>
            <a:r>
              <a:rPr lang="zh-CN" altLang="en-US"/>
              <a:t>这个CICAM本身可以选择源文件数据从CICAM内部和/或直接从广播流。</a:t>
            </a: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3078163" y="557213"/>
            <a:ext cx="3517900" cy="2435225"/>
          </a:xfrm>
        </p:spPr>
      </p:sp>
      <p:sp>
        <p:nvSpPr>
          <p:cNvPr id="90115" name="Rectangle 3"/>
          <p:cNvSpPr>
            <a:spLocks noGrp="1" noChangeArrowheads="1"/>
          </p:cNvSpPr>
          <p:nvPr>
            <p:ph type="body" idx="1"/>
          </p:nvPr>
        </p:nvSpPr>
        <p:spPr/>
        <p:txBody>
          <a:bodyPr anchor="t"/>
          <a:lstStyle/>
          <a:p>
            <a:endParaRPr lang="zh-CN" altLang="en-US"/>
          </a:p>
          <a:p>
            <a:r>
              <a:rPr lang="zh-CN" altLang="en-US"/>
              <a:t>指定PVR资源提供能力的记录和回放CAS保护内容在稍后的日期和无人值守销条目。</a:t>
            </a:r>
          </a:p>
          <a:p>
            <a:endParaRPr lang="zh-CN" altLang="en-US"/>
          </a:p>
          <a:p>
            <a:r>
              <a:rPr lang="zh-CN" altLang="en-US"/>
              <a:t>允许记录的原始加密的内容(dvb csa)和回放的能力在日后通过使用原胞外基质或重新编码胞外基质在CAS自由裁量权。</a:t>
            </a: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078163" y="557213"/>
            <a:ext cx="3517900" cy="2435225"/>
          </a:xfrm>
        </p:spPr>
      </p:sp>
      <p:sp>
        <p:nvSpPr>
          <p:cNvPr id="92163" name="Rectangle 3"/>
          <p:cNvSpPr>
            <a:spLocks noGrp="1" noChangeArrowheads="1"/>
          </p:cNvSpPr>
          <p:nvPr>
            <p:ph type="body" idx="1"/>
          </p:nvPr>
        </p:nvSpPr>
        <p:spPr/>
        <p:txBody>
          <a:bodyPr anchor="t"/>
          <a:lstStyle/>
          <a:p>
            <a:r>
              <a:rPr lang="zh-CN" altLang="en-US"/>
              <a:t>可能会收到系统的CICAM提高消息(即。SRM)数据文件。数据文件执行函数SRM为HDCP的黑名单。这些数据文件SRM应用到函数的HDCP ahost,服从主人一个。)部署HDCP输出在b。)HDCP源或中继器模式。</a:t>
            </a:r>
          </a:p>
          <a:p>
            <a:endParaRPr lang="zh-CN" altLang="en-US"/>
          </a:p>
          <a:p>
            <a:r>
              <a:rPr lang="zh-CN" altLang="en-US"/>
              <a:t>CI +凸轮使用囊通道交付SRM数据主机</a:t>
            </a: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介绍个人密钥在加解扰过程中的作用</a:t>
            </a:r>
            <a:endParaRPr lang="en-US" altLang="zh-CN" smtClean="0"/>
          </a:p>
          <a:p>
            <a:r>
              <a:rPr lang="en-US" altLang="zh-CN" smtClean="0"/>
              <a:t>    </a:t>
            </a:r>
            <a:r>
              <a:rPr lang="zh-CN" altLang="en-US" smtClean="0"/>
              <a:t>我们的电视节目都是在电视台进行录制、加扰、复用后成为</a:t>
            </a:r>
            <a:r>
              <a:rPr lang="en-US" altLang="zh-CN" smtClean="0"/>
              <a:t>TS</a:t>
            </a:r>
            <a:r>
              <a:rPr lang="zh-CN" altLang="en-US" smtClean="0"/>
              <a:t>流，经过调制后传送给用户的；用户接收到</a:t>
            </a:r>
            <a:r>
              <a:rPr lang="en-US" altLang="zh-CN" smtClean="0"/>
              <a:t>TS</a:t>
            </a:r>
            <a:r>
              <a:rPr lang="zh-CN" altLang="en-US" smtClean="0"/>
              <a:t>流后再进行解调、解复用、解扰、解码播放。那么加扰和解扰是怎样实现的呢？个人密钥又是什么？</a:t>
            </a:r>
            <a:endParaRPr lang="en-US" altLang="zh-CN" smtClean="0"/>
          </a:p>
          <a:p>
            <a:r>
              <a:rPr lang="en-US" altLang="zh-CN" smtClean="0"/>
              <a:t>    1. </a:t>
            </a:r>
            <a:r>
              <a:rPr lang="zh-CN" altLang="en-US" smtClean="0"/>
              <a:t>首先，假设我们需要传送一段</a:t>
            </a:r>
            <a:r>
              <a:rPr lang="en-US" altLang="zh-CN" smtClean="0"/>
              <a:t>TS</a:t>
            </a:r>
            <a:r>
              <a:rPr lang="zh-CN" altLang="en-US" smtClean="0"/>
              <a:t>流，也就是</a:t>
            </a:r>
            <a:r>
              <a:rPr lang="en-US" altLang="zh-CN" smtClean="0"/>
              <a:t>01000111……</a:t>
            </a:r>
            <a:r>
              <a:rPr lang="zh-CN" altLang="en-US" smtClean="0"/>
              <a:t>这样的电视码流；如果直接送到用户，用户当然可以看电视，但这样做就是免费电视，不收费的。</a:t>
            </a:r>
            <a:endParaRPr lang="en-US" altLang="zh-CN" smtClean="0"/>
          </a:p>
          <a:p>
            <a:r>
              <a:rPr lang="en-US" altLang="zh-CN" smtClean="0"/>
              <a:t>    2. </a:t>
            </a:r>
            <a:r>
              <a:rPr lang="zh-CN" altLang="en-US" smtClean="0"/>
              <a:t>所以我们想到，要对电视码流进行加扰，也就是用一个伪随机序列对码流进行实时干扰，这个干扰是可以控制的，由</a:t>
            </a:r>
            <a:r>
              <a:rPr lang="en-US" altLang="zh-CN" smtClean="0"/>
              <a:t>CW</a:t>
            </a:r>
            <a:r>
              <a:rPr lang="zh-CN" altLang="en-US" smtClean="0"/>
              <a:t>控制，所以我们把</a:t>
            </a:r>
            <a:r>
              <a:rPr lang="en-US" altLang="zh-CN" smtClean="0"/>
              <a:t>CW</a:t>
            </a:r>
            <a:r>
              <a:rPr lang="zh-CN" altLang="en-US" smtClean="0"/>
              <a:t>一起打包送到用户，用户只有知道了</a:t>
            </a:r>
            <a:r>
              <a:rPr lang="en-US" altLang="zh-CN" smtClean="0"/>
              <a:t>CW</a:t>
            </a:r>
            <a:r>
              <a:rPr lang="zh-CN" altLang="en-US" smtClean="0"/>
              <a:t>才能看电视。但是这里的</a:t>
            </a:r>
            <a:r>
              <a:rPr lang="en-US" altLang="zh-CN" smtClean="0"/>
              <a:t>CW</a:t>
            </a:r>
            <a:r>
              <a:rPr lang="zh-CN" altLang="en-US" smtClean="0"/>
              <a:t>是不加密的，也就是明文，一旦被窃取就失效了。</a:t>
            </a:r>
            <a:endParaRPr lang="en-US" altLang="zh-CN" smtClean="0"/>
          </a:p>
          <a:p>
            <a:r>
              <a:rPr lang="en-US" altLang="zh-CN" smtClean="0"/>
              <a:t>    3. </a:t>
            </a:r>
            <a:r>
              <a:rPr lang="zh-CN" altLang="en-US" smtClean="0"/>
              <a:t>所以我们想到，把</a:t>
            </a:r>
            <a:r>
              <a:rPr lang="en-US" altLang="zh-CN" smtClean="0"/>
              <a:t>CW</a:t>
            </a:r>
            <a:r>
              <a:rPr lang="zh-CN" altLang="en-US" smtClean="0"/>
              <a:t>加密，对</a:t>
            </a:r>
            <a:r>
              <a:rPr lang="en-US" altLang="zh-CN" smtClean="0"/>
              <a:t>CW</a:t>
            </a:r>
            <a:r>
              <a:rPr lang="zh-CN" altLang="en-US" smtClean="0"/>
              <a:t>进行加密和解密的“钥匙”叫做业务密钥</a:t>
            </a:r>
            <a:r>
              <a:rPr lang="en-US" altLang="zh-CN" smtClean="0"/>
              <a:t>SK</a:t>
            </a:r>
            <a:r>
              <a:rPr lang="zh-CN" altLang="en-US" smtClean="0"/>
              <a:t>，然后把加密以后的</a:t>
            </a:r>
            <a:r>
              <a:rPr lang="en-US" altLang="zh-CN" smtClean="0"/>
              <a:t>CW</a:t>
            </a:r>
            <a:r>
              <a:rPr lang="zh-CN" altLang="en-US" smtClean="0"/>
              <a:t>和电视码流一起发给用户；这样，只有获得了</a:t>
            </a:r>
            <a:r>
              <a:rPr lang="en-US" altLang="zh-CN" smtClean="0"/>
              <a:t>SK</a:t>
            </a:r>
            <a:r>
              <a:rPr lang="zh-CN" altLang="en-US" smtClean="0"/>
              <a:t>的用户才能解密</a:t>
            </a:r>
            <a:r>
              <a:rPr lang="en-US" altLang="zh-CN" smtClean="0"/>
              <a:t>CW</a:t>
            </a:r>
            <a:r>
              <a:rPr lang="zh-CN" altLang="en-US" smtClean="0"/>
              <a:t>，从而解扰看电视。但是，这样的加密和解密对于所有用户来说都是一样的，这就意味着，所有的用户权限是一样的；这样不管交了多少钱都是看一样的电视。</a:t>
            </a:r>
            <a:endParaRPr lang="en-US" altLang="zh-CN" smtClean="0"/>
          </a:p>
          <a:p>
            <a:r>
              <a:rPr lang="en-US" altLang="zh-CN" smtClean="0"/>
              <a:t>    4. </a:t>
            </a:r>
            <a:r>
              <a:rPr lang="zh-CN" altLang="en-US" smtClean="0"/>
              <a:t>所以我们想到，把</a:t>
            </a:r>
            <a:r>
              <a:rPr lang="en-US" altLang="zh-CN" smtClean="0"/>
              <a:t>SK</a:t>
            </a:r>
            <a:r>
              <a:rPr lang="zh-CN" altLang="en-US" smtClean="0"/>
              <a:t>也加密了，用来加密解密的“钥匙”叫做</a:t>
            </a:r>
            <a:r>
              <a:rPr lang="en-US" altLang="zh-CN" smtClean="0"/>
              <a:t>PDK</a:t>
            </a:r>
            <a:r>
              <a:rPr lang="zh-CN" altLang="en-US" smtClean="0"/>
              <a:t>；这次我们不把</a:t>
            </a:r>
            <a:r>
              <a:rPr lang="en-US" altLang="zh-CN" smtClean="0"/>
              <a:t>PDK</a:t>
            </a:r>
            <a:r>
              <a:rPr lang="zh-CN" altLang="en-US" smtClean="0"/>
              <a:t>一起传给用户了，用户在收到不含</a:t>
            </a:r>
            <a:r>
              <a:rPr lang="en-US" altLang="zh-CN" smtClean="0"/>
              <a:t>PDK</a:t>
            </a:r>
            <a:r>
              <a:rPr lang="zh-CN" altLang="en-US" smtClean="0"/>
              <a:t>的电视码流是无法看电视的。这时候，电视台就把含有</a:t>
            </a:r>
            <a:r>
              <a:rPr lang="en-US" altLang="zh-CN" smtClean="0"/>
              <a:t>PDK</a:t>
            </a:r>
            <a:r>
              <a:rPr lang="zh-CN" altLang="en-US" smtClean="0"/>
              <a:t>的智能卡卖给我们了，我们交了不同的费用、开了不同的业务，通过</a:t>
            </a:r>
            <a:r>
              <a:rPr lang="en-US" altLang="zh-CN" smtClean="0"/>
              <a:t>PDK</a:t>
            </a:r>
            <a:r>
              <a:rPr lang="zh-CN" altLang="en-US" smtClean="0"/>
              <a:t>来区分我们的权限。</a:t>
            </a:r>
            <a:endParaRPr lang="en-US" altLang="zh-CN" smtClean="0"/>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55D450F-EB03-4CA5-A173-B6012415AEED}" type="slidenum">
              <a:rPr lang="en-US" altLang="zh-CN" smtClean="0"/>
              <a:pPr eaLnBrk="1" hangingPunct="1"/>
              <a:t>70</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之所以要引入</a:t>
            </a:r>
            <a:r>
              <a:rPr lang="en-US" altLang="zh-CN" smtClean="0"/>
              <a:t>SK</a:t>
            </a:r>
            <a:r>
              <a:rPr lang="zh-CN" altLang="en-US" smtClean="0"/>
              <a:t>，是因为假如直接用</a:t>
            </a:r>
            <a:r>
              <a:rPr lang="en-US" altLang="zh-CN" smtClean="0"/>
              <a:t>PDK</a:t>
            </a:r>
            <a:r>
              <a:rPr lang="zh-CN" altLang="en-US" smtClean="0"/>
              <a:t>加密</a:t>
            </a:r>
            <a:r>
              <a:rPr lang="en-US" altLang="zh-CN" smtClean="0"/>
              <a:t>CW</a:t>
            </a:r>
            <a:r>
              <a:rPr lang="zh-CN" altLang="en-US" smtClean="0"/>
              <a:t>，由于</a:t>
            </a:r>
            <a:r>
              <a:rPr lang="en-US" altLang="zh-CN" smtClean="0"/>
              <a:t>PDK</a:t>
            </a:r>
            <a:r>
              <a:rPr lang="zh-CN" altLang="en-US" smtClean="0"/>
              <a:t>的数量巨大，而</a:t>
            </a:r>
            <a:r>
              <a:rPr lang="en-US" altLang="zh-CN" smtClean="0"/>
              <a:t>CW</a:t>
            </a:r>
            <a:r>
              <a:rPr lang="zh-CN" altLang="en-US" smtClean="0"/>
              <a:t>的变更较快，加密后产生的数据很大，由于</a:t>
            </a:r>
            <a:r>
              <a:rPr lang="en-US" altLang="zh-CN" smtClean="0"/>
              <a:t>SK</a:t>
            </a:r>
            <a:r>
              <a:rPr lang="zh-CN" altLang="en-US" smtClean="0"/>
              <a:t>是针对产品</a:t>
            </a:r>
            <a:r>
              <a:rPr lang="en-US" altLang="zh-CN" smtClean="0"/>
              <a:t>(</a:t>
            </a:r>
            <a:r>
              <a:rPr lang="zh-CN" altLang="en-US" smtClean="0"/>
              <a:t>节目</a:t>
            </a:r>
            <a:r>
              <a:rPr lang="en-US" altLang="zh-CN" smtClean="0"/>
              <a:t>)</a:t>
            </a:r>
            <a:r>
              <a:rPr lang="zh-CN" altLang="en-US" smtClean="0"/>
              <a:t>的，数据量小，采用</a:t>
            </a:r>
            <a:r>
              <a:rPr lang="en-US" altLang="zh-CN" smtClean="0"/>
              <a:t>SK</a:t>
            </a:r>
            <a:r>
              <a:rPr lang="zh-CN" altLang="en-US" smtClean="0"/>
              <a:t>加密</a:t>
            </a:r>
            <a:r>
              <a:rPr lang="en-US" altLang="zh-CN" smtClean="0"/>
              <a:t>CW</a:t>
            </a:r>
            <a:r>
              <a:rPr lang="zh-CN" altLang="en-US" smtClean="0"/>
              <a:t>生成的</a:t>
            </a:r>
            <a:r>
              <a:rPr lang="en-US" altLang="zh-CN" smtClean="0"/>
              <a:t>ECM</a:t>
            </a:r>
            <a:r>
              <a:rPr lang="zh-CN" altLang="en-US" smtClean="0"/>
              <a:t>数据量相对较小，由于</a:t>
            </a:r>
            <a:r>
              <a:rPr lang="en-US" altLang="zh-CN" smtClean="0"/>
              <a:t>SK</a:t>
            </a:r>
            <a:r>
              <a:rPr lang="zh-CN" altLang="en-US" smtClean="0"/>
              <a:t>变化缓慢，采用</a:t>
            </a:r>
            <a:r>
              <a:rPr lang="en-US" altLang="zh-CN" smtClean="0"/>
              <a:t>PDK</a:t>
            </a:r>
            <a:r>
              <a:rPr lang="zh-CN" altLang="en-US" smtClean="0"/>
              <a:t>加密</a:t>
            </a:r>
            <a:r>
              <a:rPr lang="en-US" altLang="zh-CN" smtClean="0"/>
              <a:t>SK</a:t>
            </a:r>
            <a:r>
              <a:rPr lang="zh-CN" altLang="en-US" smtClean="0"/>
              <a:t>生成的</a:t>
            </a:r>
            <a:r>
              <a:rPr lang="en-US" altLang="zh-CN" smtClean="0"/>
              <a:t>EMM</a:t>
            </a:r>
            <a:r>
              <a:rPr lang="zh-CN" altLang="en-US" smtClean="0"/>
              <a:t>数据量相对较小，根据</a:t>
            </a:r>
            <a:r>
              <a:rPr lang="en-US" altLang="zh-CN" smtClean="0"/>
              <a:t>CW</a:t>
            </a:r>
            <a:r>
              <a:rPr lang="zh-CN" altLang="en-US" smtClean="0"/>
              <a:t>和</a:t>
            </a:r>
            <a:r>
              <a:rPr lang="en-US" altLang="zh-CN" smtClean="0"/>
              <a:t>SK</a:t>
            </a:r>
            <a:r>
              <a:rPr lang="zh-CN" altLang="en-US" smtClean="0"/>
              <a:t>的轮播周期，你可以大致比较一下，引入</a:t>
            </a:r>
            <a:r>
              <a:rPr lang="en-US" altLang="zh-CN" smtClean="0"/>
              <a:t>SK</a:t>
            </a:r>
            <a:r>
              <a:rPr lang="zh-CN" altLang="en-US" smtClean="0"/>
              <a:t>以后，</a:t>
            </a:r>
            <a:r>
              <a:rPr lang="en-US" altLang="zh-CN" smtClean="0"/>
              <a:t>ECM+EMM</a:t>
            </a:r>
            <a:r>
              <a:rPr lang="zh-CN" altLang="en-US" smtClean="0"/>
              <a:t>的数据量与直接采用</a:t>
            </a:r>
            <a:r>
              <a:rPr lang="en-US" altLang="zh-CN" smtClean="0"/>
              <a:t>PDK</a:t>
            </a:r>
            <a:r>
              <a:rPr lang="zh-CN" altLang="en-US" smtClean="0"/>
              <a:t>加密</a:t>
            </a:r>
            <a:r>
              <a:rPr lang="en-US" altLang="zh-CN" smtClean="0"/>
              <a:t>CW</a:t>
            </a:r>
            <a:r>
              <a:rPr lang="zh-CN" altLang="en-US" smtClean="0"/>
              <a:t>的数据量，就应该明白了为什么要引入</a:t>
            </a:r>
            <a:r>
              <a:rPr lang="en-US" altLang="zh-CN" smtClean="0"/>
              <a:t>SK</a:t>
            </a:r>
            <a:r>
              <a:rPr lang="zh-CN" altLang="en-US" smtClean="0"/>
              <a:t>。这就相当于</a:t>
            </a:r>
            <a:r>
              <a:rPr lang="en-US" altLang="zh-CN" smtClean="0"/>
              <a:t>1000</a:t>
            </a:r>
            <a:r>
              <a:rPr lang="zh-CN" altLang="en-US" smtClean="0"/>
              <a:t>乘以</a:t>
            </a:r>
            <a:r>
              <a:rPr lang="en-US" altLang="zh-CN" smtClean="0"/>
              <a:t>1000</a:t>
            </a:r>
            <a:r>
              <a:rPr lang="zh-CN" altLang="en-US" smtClean="0"/>
              <a:t>，远大于这两个</a:t>
            </a:r>
            <a:r>
              <a:rPr lang="en-US" altLang="zh-CN" smtClean="0"/>
              <a:t>1000</a:t>
            </a:r>
            <a:r>
              <a:rPr lang="zh-CN" altLang="en-US" smtClean="0"/>
              <a:t>乘以一个</a:t>
            </a:r>
            <a:r>
              <a:rPr lang="en-US" altLang="zh-CN" smtClean="0"/>
              <a:t>50</a:t>
            </a:r>
            <a:r>
              <a:rPr lang="zh-CN" altLang="en-US" smtClean="0"/>
              <a:t>的和。</a:t>
            </a:r>
          </a:p>
          <a:p>
            <a:endParaRPr lang="zh-CN" altLang="en-US" smtClean="0"/>
          </a:p>
          <a:p>
            <a:r>
              <a:rPr lang="zh-CN" altLang="en-US" smtClean="0"/>
              <a:t>举个例子</a:t>
            </a:r>
            <a:r>
              <a:rPr lang="en-US" altLang="zh-CN" smtClean="0"/>
              <a:t>,</a:t>
            </a:r>
            <a:r>
              <a:rPr lang="zh-CN" altLang="en-US" smtClean="0"/>
              <a:t>假如有</a:t>
            </a:r>
            <a:r>
              <a:rPr lang="en-US" altLang="zh-CN" smtClean="0"/>
              <a:t>10</a:t>
            </a:r>
            <a:r>
              <a:rPr lang="zh-CN" altLang="en-US" smtClean="0"/>
              <a:t>个</a:t>
            </a:r>
            <a:r>
              <a:rPr lang="en-US" altLang="zh-CN" smtClean="0"/>
              <a:t>pdk</a:t>
            </a:r>
            <a:r>
              <a:rPr lang="zh-CN" altLang="en-US" smtClean="0"/>
              <a:t>，再假设某节目</a:t>
            </a:r>
            <a:r>
              <a:rPr lang="en-US" altLang="zh-CN" smtClean="0"/>
              <a:t>CW</a:t>
            </a:r>
            <a:r>
              <a:rPr lang="zh-CN" altLang="en-US" smtClean="0"/>
              <a:t>字每分钟变化</a:t>
            </a:r>
            <a:r>
              <a:rPr lang="en-US" altLang="zh-CN" smtClean="0"/>
              <a:t>100</a:t>
            </a:r>
            <a:r>
              <a:rPr lang="zh-CN" altLang="en-US" smtClean="0"/>
              <a:t>次，这样一分钟就需要</a:t>
            </a:r>
            <a:r>
              <a:rPr lang="en-US" altLang="zh-CN" smtClean="0"/>
              <a:t>100*10</a:t>
            </a:r>
            <a:r>
              <a:rPr lang="zh-CN" altLang="en-US" smtClean="0"/>
              <a:t>个数据量，而如果假设用</a:t>
            </a:r>
            <a:r>
              <a:rPr lang="en-US" altLang="zh-CN" smtClean="0"/>
              <a:t>SK</a:t>
            </a:r>
            <a:r>
              <a:rPr lang="zh-CN" altLang="en-US" smtClean="0"/>
              <a:t>再对</a:t>
            </a:r>
            <a:r>
              <a:rPr lang="en-US" altLang="zh-CN" smtClean="0"/>
              <a:t>CW</a:t>
            </a:r>
            <a:r>
              <a:rPr lang="zh-CN" altLang="en-US" smtClean="0"/>
              <a:t>进行加密，这段时间内</a:t>
            </a:r>
            <a:r>
              <a:rPr lang="en-US" altLang="zh-CN" smtClean="0"/>
              <a:t>SK</a:t>
            </a:r>
            <a:r>
              <a:rPr lang="zh-CN" altLang="en-US" smtClean="0"/>
              <a:t>是不变的，面传输的数据量就变成了</a:t>
            </a:r>
            <a:r>
              <a:rPr lang="en-US" altLang="zh-CN" smtClean="0"/>
              <a:t>1*10</a:t>
            </a:r>
            <a:r>
              <a:rPr lang="zh-CN" altLang="en-US" smtClean="0"/>
              <a:t>。也就是把</a:t>
            </a:r>
            <a:r>
              <a:rPr lang="en-US" altLang="zh-CN" smtClean="0"/>
              <a:t>CW</a:t>
            </a:r>
            <a:r>
              <a:rPr lang="zh-CN" altLang="en-US" smtClean="0"/>
              <a:t>字的变化给透明化了。</a:t>
            </a:r>
          </a:p>
          <a:p>
            <a:endParaRPr lang="zh-CN" altLang="en-US" smtClean="0"/>
          </a:p>
          <a:p>
            <a:r>
              <a:rPr lang="zh-CN" altLang="en-US" smtClean="0"/>
              <a:t>强调几点：</a:t>
            </a:r>
          </a:p>
          <a:p>
            <a:r>
              <a:rPr lang="zh-CN" altLang="en-US" smtClean="0"/>
              <a:t>    一个用户（智能卡）拥有一个唯一的</a:t>
            </a:r>
            <a:r>
              <a:rPr lang="en-US" altLang="zh-CN" smtClean="0"/>
              <a:t>PDK</a:t>
            </a:r>
          </a:p>
          <a:p>
            <a:r>
              <a:rPr lang="en-US" altLang="zh-CN" smtClean="0"/>
              <a:t>    </a:t>
            </a:r>
            <a:r>
              <a:rPr lang="zh-CN" altLang="en-US" smtClean="0"/>
              <a:t>一个产品（或者说套餐）在一长段时间内对应一个</a:t>
            </a:r>
            <a:r>
              <a:rPr lang="en-US" altLang="zh-CN" smtClean="0"/>
              <a:t>SK</a:t>
            </a:r>
          </a:p>
          <a:p>
            <a:r>
              <a:rPr lang="en-US" altLang="zh-CN" smtClean="0"/>
              <a:t>    </a:t>
            </a:r>
            <a:r>
              <a:rPr lang="zh-CN" altLang="en-US" smtClean="0"/>
              <a:t>一个加扰单元（被加扰对象）在某一瞬时对应一个</a:t>
            </a:r>
            <a:r>
              <a:rPr lang="en-US" altLang="zh-CN" smtClean="0"/>
              <a:t>CW</a:t>
            </a:r>
          </a:p>
          <a:p>
            <a:endParaRPr lang="en-US" altLang="zh-CN" smtClean="0"/>
          </a:p>
          <a:p>
            <a:endParaRPr lang="zh-CN" altLang="en-US" smtClean="0"/>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A477139-B10B-4097-B0A5-E1DD4725C1B4}" type="slidenum">
              <a:rPr lang="en-US" altLang="zh-CN" smtClean="0"/>
              <a:pPr eaLnBrk="1" hangingPunct="1"/>
              <a:t>74</a:t>
            </a:fld>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每一个完整的帧需要扫描两次屏幕：第一次扫描是奇数线，另一次扫描是偶数线。每次大半帧屏幕扫描需要约</a:t>
            </a:r>
            <a:r>
              <a:rPr lang="en-US" altLang="zh-CN" sz="1200" kern="1200" dirty="0" smtClean="0">
                <a:solidFill>
                  <a:schemeClr val="tx1"/>
                </a:solidFill>
                <a:effectLst/>
                <a:latin typeface="Arial" charset="0"/>
                <a:ea typeface="宋体" pitchFamily="2" charset="-122"/>
                <a:cs typeface="+mn-cs"/>
              </a:rPr>
              <a:t>1/60</a:t>
            </a:r>
            <a:r>
              <a:rPr lang="zh-CN" altLang="zh-CN" sz="1200" kern="1200" dirty="0" smtClean="0">
                <a:solidFill>
                  <a:schemeClr val="tx1"/>
                </a:solidFill>
                <a:effectLst/>
                <a:latin typeface="Arial" charset="0"/>
                <a:ea typeface="宋体" pitchFamily="2" charset="-122"/>
                <a:cs typeface="+mn-cs"/>
              </a:rPr>
              <a:t>秒；整帧扫描需要</a:t>
            </a:r>
            <a:r>
              <a:rPr lang="en-US" altLang="zh-CN" sz="1200" kern="1200" dirty="0" smtClean="0">
                <a:solidFill>
                  <a:schemeClr val="tx1"/>
                </a:solidFill>
                <a:effectLst/>
                <a:latin typeface="Arial" charset="0"/>
                <a:ea typeface="宋体" pitchFamily="2" charset="-122"/>
                <a:cs typeface="+mn-cs"/>
              </a:rPr>
              <a:t>1/30</a:t>
            </a:r>
            <a:r>
              <a:rPr lang="zh-CN" altLang="zh-CN" sz="1200" kern="1200" dirty="0" smtClean="0">
                <a:solidFill>
                  <a:schemeClr val="tx1"/>
                </a:solidFill>
                <a:effectLst/>
                <a:latin typeface="Arial" charset="0"/>
                <a:ea typeface="宋体" pitchFamily="2" charset="-122"/>
                <a:cs typeface="+mn-cs"/>
              </a:rPr>
              <a:t>秒。这种隔行扫描系统也叫</a:t>
            </a:r>
            <a:r>
              <a:rPr lang="en-US" altLang="zh-CN" sz="1200" kern="1200" dirty="0" smtClean="0">
                <a:solidFill>
                  <a:schemeClr val="tx1"/>
                </a:solidFill>
                <a:effectLst/>
                <a:latin typeface="Arial" charset="0"/>
                <a:ea typeface="宋体" pitchFamily="2" charset="-122"/>
                <a:cs typeface="+mn-cs"/>
              </a:rPr>
              <a:t>interlacing</a:t>
            </a:r>
            <a:r>
              <a:rPr lang="zh-CN" altLang="zh-CN" sz="1200" kern="1200" dirty="0" smtClean="0">
                <a:solidFill>
                  <a:schemeClr val="tx1"/>
                </a:solidFill>
                <a:effectLst/>
                <a:latin typeface="Arial" charset="0"/>
                <a:ea typeface="宋体" pitchFamily="2" charset="-122"/>
                <a:cs typeface="+mn-cs"/>
              </a:rPr>
              <a:t>（也是隔行扫描的意思）</a:t>
            </a:r>
            <a:endParaRPr lang="zh-CN" altLang="en-US" dirty="0"/>
          </a:p>
        </p:txBody>
      </p:sp>
      <p:sp>
        <p:nvSpPr>
          <p:cNvPr id="4" name="灯片编号占位符 3"/>
          <p:cNvSpPr>
            <a:spLocks noGrp="1"/>
          </p:cNvSpPr>
          <p:nvPr>
            <p:ph type="sldNum" sz="quarter" idx="10"/>
          </p:nvPr>
        </p:nvSpPr>
        <p:spPr/>
        <p:txBody>
          <a:bodyPr/>
          <a:lstStyle/>
          <a:p>
            <a:pPr>
              <a:defRPr/>
            </a:pPr>
            <a:fld id="{2A51D5AB-8222-4D59-9E3A-22B6AB7F3BE5}" type="slidenum">
              <a:rPr lang="en-US" altLang="zh-CN" smtClean="0"/>
              <a:pPr>
                <a:defRPr/>
              </a:pPr>
              <a:t>101</a:t>
            </a:fld>
            <a:endParaRPr lang="en-US" altLang="zh-CN"/>
          </a:p>
        </p:txBody>
      </p:sp>
    </p:spTree>
    <p:extLst>
      <p:ext uri="{BB962C8B-B14F-4D97-AF65-F5344CB8AC3E}">
        <p14:creationId xmlns:p14="http://schemas.microsoft.com/office/powerpoint/2010/main" val="71669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138488" y="506413"/>
            <a:ext cx="3660775" cy="2535237"/>
          </a:xfrm>
        </p:spPr>
      </p:sp>
      <p:sp>
        <p:nvSpPr>
          <p:cNvPr id="12291" name="Rectangle 3"/>
          <p:cNvSpPr>
            <a:spLocks noGrp="1" noChangeArrowheads="1"/>
          </p:cNvSpPr>
          <p:nvPr>
            <p:ph type="body" idx="1"/>
          </p:nvPr>
        </p:nvSpPr>
        <p:spPr>
          <a:xfrm>
            <a:off x="991951" y="3210379"/>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600" dirty="0" smtClean="0"/>
              <a:t>Teletext</a:t>
            </a:r>
            <a:r>
              <a:rPr lang="zh-CN" sz="1600" dirty="0" smtClean="0"/>
              <a:t>（图文电视）是上世纪</a:t>
            </a:r>
            <a:r>
              <a:rPr lang="zh-CN" altLang="zh-CN" sz="1600" dirty="0" smtClean="0"/>
              <a:t>7O</a:t>
            </a:r>
            <a:r>
              <a:rPr lang="zh-CN" sz="1600" dirty="0" smtClean="0"/>
              <a:t>年代在英国发展起来的一种信息广播系统，它主要利用电视信号场消隐期</a:t>
            </a:r>
            <a:r>
              <a:rPr lang="zh-CN" altLang="zh-CN" sz="1600" dirty="0" smtClean="0"/>
              <a:t>(VBI)</a:t>
            </a:r>
            <a:r>
              <a:rPr lang="zh-CN" sz="1600" dirty="0" smtClean="0"/>
              <a:t>中的某几行（也可以占用电视信号的全部有效行</a:t>
            </a:r>
            <a:r>
              <a:rPr lang="zh-CN" altLang="zh-CN" sz="1600" dirty="0" smtClean="0"/>
              <a:t>)</a:t>
            </a:r>
            <a:r>
              <a:rPr lang="zh-CN" sz="1600" dirty="0" smtClean="0"/>
              <a:t>传送图文和数据信息。由于图文电视广播业务能以低廉的费用，向大众传播即时的新闻、体育、天气、电视节目预告和字幕（</a:t>
            </a:r>
            <a:r>
              <a:rPr lang="zh-CN" altLang="zh-CN" sz="1600" dirty="0" smtClean="0"/>
              <a:t>subtitle</a:t>
            </a:r>
            <a:r>
              <a:rPr lang="zh-CN" sz="1600" dirty="0" smtClean="0"/>
              <a:t>）等信息。由于它提供的信息丰富多彩，而且还有图形，</a:t>
            </a:r>
            <a:r>
              <a:rPr lang="zh-CN" altLang="zh-CN" sz="1600" dirty="0" smtClean="0"/>
              <a:t>Teletext</a:t>
            </a:r>
            <a:r>
              <a:rPr lang="zh-CN" sz="1600" dirty="0" smtClean="0"/>
              <a:t>甚至被认为是互联网的前身。它与互联网相比也有自身的优势，如用户数量庞大，用户数量增加不会影响接收速度，廉价的接受终端。</a:t>
            </a:r>
            <a:r>
              <a:rPr lang="zh-CN" altLang="zh-CN" sz="1600" dirty="0" smtClean="0"/>
              <a:t>30</a:t>
            </a:r>
            <a:r>
              <a:rPr lang="zh-CN" sz="1600" dirty="0" smtClean="0"/>
              <a:t>多年来，图文电视技术与业务已在世界许多国家和地区得到了普及和推广，尤其在欧洲应用更是非常普及。目前出口到欧洲的机顶盒都具有</a:t>
            </a:r>
            <a:r>
              <a:rPr lang="zh-CN" altLang="zh-CN" sz="1600" dirty="0" smtClean="0"/>
              <a:t>VBI Teletext</a:t>
            </a:r>
            <a:r>
              <a:rPr lang="zh-CN" sz="1600" dirty="0" smtClean="0"/>
              <a:t>功能，有部分机顶盒还具有</a:t>
            </a:r>
            <a:r>
              <a:rPr lang="zh-CN" altLang="zh-CN" sz="1600" dirty="0" smtClean="0"/>
              <a:t>OSD Teletext</a:t>
            </a:r>
            <a:r>
              <a:rPr lang="zh-CN" sz="1600" dirty="0" smtClean="0"/>
              <a:t>功能。</a:t>
            </a: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xfrm>
            <a:off x="3138488" y="506413"/>
            <a:ext cx="3660775" cy="2535237"/>
          </a:xfrm>
        </p:spPr>
      </p:sp>
      <p:sp>
        <p:nvSpPr>
          <p:cNvPr id="13315" name="Rectangle 3"/>
          <p:cNvSpPr>
            <a:spLocks noGrp="1" noChangeArrowheads="1"/>
          </p:cNvSpPr>
          <p:nvPr>
            <p:ph type="body" idx="1"/>
          </p:nvPr>
        </p:nvSpPr>
        <p:spPr>
          <a:xfrm>
            <a:off x="991951" y="3210379"/>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600" dirty="0" smtClean="0"/>
              <a:t>VBI</a:t>
            </a:r>
            <a:r>
              <a:rPr lang="zh-CN" sz="1600" dirty="0" smtClean="0"/>
              <a:t>是</a:t>
            </a:r>
            <a:r>
              <a:rPr lang="zh-CN" altLang="zh-CN" sz="1600" dirty="0" smtClean="0"/>
              <a:t>Vertical Blanking Interval</a:t>
            </a:r>
            <a:r>
              <a:rPr lang="zh-CN" sz="1600" dirty="0" smtClean="0"/>
              <a:t>的缩写，中文意思是场消隐期，也叫场逆程。电视节目称为正程信号。在</a:t>
            </a:r>
            <a:r>
              <a:rPr lang="zh-CN" altLang="zh-CN" sz="1600" dirty="0" smtClean="0"/>
              <a:t>625/25</a:t>
            </a:r>
            <a:r>
              <a:rPr lang="zh-CN" sz="1600" dirty="0" smtClean="0"/>
              <a:t>的电视信号中，可以利用的电视行是从第</a:t>
            </a:r>
            <a:r>
              <a:rPr lang="zh-CN" altLang="zh-CN" sz="1600" dirty="0" smtClean="0"/>
              <a:t>6</a:t>
            </a:r>
            <a:r>
              <a:rPr lang="zh-CN" sz="1600" dirty="0" smtClean="0"/>
              <a:t>行至第</a:t>
            </a:r>
            <a:r>
              <a:rPr lang="zh-CN" altLang="zh-CN" sz="1600" dirty="0" smtClean="0"/>
              <a:t>22</a:t>
            </a:r>
            <a:r>
              <a:rPr lang="zh-CN" sz="1600" dirty="0" smtClean="0"/>
              <a:t>行，第</a:t>
            </a:r>
            <a:r>
              <a:rPr lang="zh-CN" altLang="zh-CN" sz="1600" dirty="0" smtClean="0"/>
              <a:t>318</a:t>
            </a:r>
            <a:r>
              <a:rPr lang="zh-CN" sz="1600" dirty="0" smtClean="0"/>
              <a:t>至第</a:t>
            </a:r>
            <a:r>
              <a:rPr lang="zh-CN" altLang="zh-CN" sz="1600" dirty="0" smtClean="0"/>
              <a:t>335</a:t>
            </a:r>
            <a:r>
              <a:rPr lang="zh-CN" sz="1600" dirty="0" smtClean="0"/>
              <a:t>行，每场最多可插入</a:t>
            </a:r>
            <a:r>
              <a:rPr lang="zh-CN" altLang="zh-CN" sz="1600" dirty="0" smtClean="0"/>
              <a:t>17</a:t>
            </a:r>
            <a:r>
              <a:rPr lang="zh-CN" sz="1600" dirty="0" smtClean="0"/>
              <a:t>个数据行。</a:t>
            </a:r>
          </a:p>
          <a:p>
            <a:r>
              <a:rPr lang="zh-CN" altLang="zh-CN" sz="1600" dirty="0" smtClean="0"/>
              <a:t>VBI</a:t>
            </a:r>
            <a:r>
              <a:rPr lang="zh-CN" sz="1600" dirty="0" smtClean="0"/>
              <a:t>数据广播是计算机中各种格式的数据插入电视节目的场逆中，让这些数据随电视信号一块播出而形成的一种信息传送方式。</a:t>
            </a:r>
            <a:r>
              <a:rPr lang="zh-CN" altLang="zh-CN" sz="1600" dirty="0" smtClean="0"/>
              <a:t>VBI Teletext</a:t>
            </a:r>
            <a:r>
              <a:rPr lang="zh-CN" sz="1600" dirty="0" smtClean="0"/>
              <a:t>就是</a:t>
            </a:r>
            <a:r>
              <a:rPr lang="zh-CN" altLang="zh-CN" sz="1600" dirty="0" smtClean="0"/>
              <a:t>VBI</a:t>
            </a:r>
            <a:r>
              <a:rPr lang="zh-CN" sz="1600" dirty="0" smtClean="0"/>
              <a:t>数据广播的一种，其接收设备为具有图文电视功能的电视机。</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138488" y="506413"/>
            <a:ext cx="3660775" cy="2535237"/>
          </a:xfrm>
        </p:spPr>
      </p:sp>
      <p:sp>
        <p:nvSpPr>
          <p:cNvPr id="14339" name="Rectangle 3"/>
          <p:cNvSpPr>
            <a:spLocks noGrp="1" noChangeArrowheads="1"/>
          </p:cNvSpPr>
          <p:nvPr>
            <p:ph type="body" idx="1"/>
          </p:nvPr>
        </p:nvSpPr>
        <p:spPr>
          <a:xfrm>
            <a:off x="991951" y="3210379"/>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sz="1600" dirty="0" smtClean="0"/>
              <a:t>基本的</a:t>
            </a:r>
            <a:r>
              <a:rPr lang="zh-CN" altLang="zh-CN" sz="1600" dirty="0" smtClean="0"/>
              <a:t>Teletext</a:t>
            </a:r>
            <a:r>
              <a:rPr lang="zh-CN" sz="1600" dirty="0" smtClean="0"/>
              <a:t>是由一组页组成，每页由</a:t>
            </a:r>
            <a:r>
              <a:rPr lang="zh-CN" altLang="zh-CN" sz="1600" dirty="0" smtClean="0"/>
              <a:t>3</a:t>
            </a:r>
            <a:r>
              <a:rPr lang="zh-CN" sz="1600" dirty="0" smtClean="0"/>
              <a:t>位数字做编号，每页是由</a:t>
            </a:r>
            <a:r>
              <a:rPr lang="zh-CN" altLang="zh-CN" sz="1600" dirty="0" smtClean="0"/>
              <a:t>24</a:t>
            </a:r>
            <a:r>
              <a:rPr lang="zh-CN" sz="1600" dirty="0" smtClean="0"/>
              <a:t>行</a:t>
            </a:r>
            <a:r>
              <a:rPr lang="zh-CN" altLang="zh-CN" sz="1600" dirty="0" smtClean="0"/>
              <a:t>40</a:t>
            </a:r>
            <a:r>
              <a:rPr lang="zh-CN" sz="1600" dirty="0" smtClean="0"/>
              <a:t>列的字符及图形组成。这些页不停地被循环发送到用户端。</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xfrm>
            <a:off x="3138488" y="506413"/>
            <a:ext cx="3660775" cy="2535237"/>
          </a:xfrm>
        </p:spPr>
      </p:sp>
      <p:sp>
        <p:nvSpPr>
          <p:cNvPr id="15363" name="Rectangle 3"/>
          <p:cNvSpPr>
            <a:spLocks noGrp="1" noChangeArrowheads="1"/>
          </p:cNvSpPr>
          <p:nvPr>
            <p:ph type="body" idx="1"/>
          </p:nvPr>
        </p:nvSpPr>
        <p:spPr>
          <a:xfrm>
            <a:off x="991951" y="3210379"/>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图文数据的组成：</a:t>
            </a:r>
          </a:p>
          <a:p>
            <a:pPr marL="171450" indent="-171450">
              <a:buFont typeface="Arial" pitchFamily="34" charset="0"/>
              <a:buChar char="•"/>
            </a:pPr>
            <a:r>
              <a:rPr lang="zh-CN" altLang="en-US" dirty="0" smtClean="0"/>
              <a:t>数据包。每包数据固定是45字节。包有3种基本类型：页头包、普通行包和扩展包。</a:t>
            </a:r>
            <a:endParaRPr lang="en-US" altLang="zh-CN" dirty="0" smtClean="0"/>
          </a:p>
          <a:p>
            <a:pPr marL="628650" lvl="1" indent="-171450" eaLnBrk="1" hangingPunct="1">
              <a:buFont typeface="Arial" pitchFamily="34" charset="0"/>
              <a:buChar char="•"/>
            </a:pPr>
            <a:r>
              <a:rPr lang="zh-CN" altLang="zh-CN" sz="1200" dirty="0" smtClean="0"/>
              <a:t>页头包(包地址Y=0)：包含页号和控制信息，加上32个包括时间的显示字符。它对应显示的第一行。</a:t>
            </a:r>
          </a:p>
          <a:p>
            <a:pPr marL="628650" lvl="1" indent="-171450" eaLnBrk="1" hangingPunct="1">
              <a:buFont typeface="Arial" pitchFamily="34" charset="0"/>
              <a:buChar char="•"/>
            </a:pPr>
            <a:r>
              <a:rPr lang="zh-CN" altLang="zh-CN" sz="1200" dirty="0" smtClean="0"/>
              <a:t>直接显示的普通行包(包地址Y=l-25)：包含40 Byte(625行电视信号)对应一行的40个显示字符。包地址对应行的垂直位置</a:t>
            </a:r>
          </a:p>
          <a:p>
            <a:pPr marL="628650" lvl="1" indent="-171450" eaLnBrk="1" hangingPunct="1">
              <a:buFont typeface="Arial" pitchFamily="34" charset="0"/>
              <a:buChar char="•"/>
            </a:pPr>
            <a:r>
              <a:rPr lang="zh-CN" altLang="zh-CN" sz="1200" dirty="0" smtClean="0"/>
              <a:t>扩展包(包地址Y=26-31)：这些包并不直接显示，它们用于为高级的解码器提供增强性能，或者提供特殊数据服务。</a:t>
            </a:r>
            <a:endParaRPr lang="zh-CN" altLang="en-US" dirty="0" smtClean="0"/>
          </a:p>
          <a:p>
            <a:pPr marL="171450" indent="-171450">
              <a:buFont typeface="Arial" pitchFamily="34" charset="0"/>
              <a:buChar char="•"/>
            </a:pPr>
            <a:r>
              <a:rPr lang="zh-CN" altLang="en-US" dirty="0" smtClean="0"/>
              <a:t>页：每一页对应一个屏幕的图文信息，每页图文最多显示包含25行，每行至多有40个字母、数字或图形符号，而且也有字符颜色、闪烁、倍高等属性控制</a:t>
            </a:r>
          </a:p>
          <a:p>
            <a:pPr marL="171450" indent="-171450">
              <a:buFont typeface="Arial" pitchFamily="34" charset="0"/>
              <a:buChar char="•"/>
            </a:pPr>
            <a:r>
              <a:rPr lang="zh-CN" altLang="en-US" dirty="0" smtClean="0"/>
              <a:t>杂志。Teletext通常采用杂志(Magazine)方式组织信息，至多有8种不同杂志，100-199（M=1），200-299（M=2），300-399（M=3），400-499（M=4），500-599（M=5），600-699（M=6），700-799（M=7），800-899（M=0），每个杂志可有至多100页的页码，每一页可有若干子页(sub-page)，从而使每个杂志可以有几百页信息。例如从100页至199页，它的杂志号是1，它的内容是新闻；从200页至299页，它的杂志号是2，它的内容是体育。</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3135313" y="504825"/>
            <a:ext cx="3662362" cy="2535238"/>
          </a:xfrm>
        </p:spPr>
      </p:sp>
      <p:sp>
        <p:nvSpPr>
          <p:cNvPr id="17411" name="Rectangle 3"/>
          <p:cNvSpPr>
            <a:spLocks noGrp="1" noChangeArrowheads="1"/>
          </p:cNvSpPr>
          <p:nvPr>
            <p:ph type="body" idx="1"/>
          </p:nvPr>
        </p:nvSpPr>
        <p:spPr>
          <a:xfrm>
            <a:off x="989648" y="3209205"/>
            <a:ext cx="7954010"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600" dirty="0" smtClean="0"/>
              <a:t>Teletext</a:t>
            </a:r>
            <a:r>
              <a:rPr lang="zh-CN" sz="1600" dirty="0" smtClean="0"/>
              <a:t>数据是在</a:t>
            </a:r>
            <a:r>
              <a:rPr lang="zh-CN" altLang="zh-CN" sz="1600" dirty="0" smtClean="0"/>
              <a:t>TS</a:t>
            </a:r>
            <a:r>
              <a:rPr lang="zh-CN" sz="1600" dirty="0" smtClean="0"/>
              <a:t>流中和</a:t>
            </a:r>
            <a:r>
              <a:rPr lang="zh-CN" altLang="zh-CN" sz="1600" dirty="0" smtClean="0"/>
              <a:t>Video,Audio</a:t>
            </a:r>
            <a:r>
              <a:rPr lang="zh-CN" sz="1600" dirty="0" smtClean="0"/>
              <a:t>数据一起传送的</a:t>
            </a:r>
            <a:r>
              <a:rPr lang="zh-CN" altLang="zh-CN" sz="1600" dirty="0" smtClean="0"/>
              <a:t>.EN300472</a:t>
            </a:r>
            <a:r>
              <a:rPr lang="zh-CN" sz="1600" dirty="0" smtClean="0"/>
              <a:t>规定采用以下方法识别</a:t>
            </a:r>
            <a:r>
              <a:rPr lang="zh-CN" altLang="zh-CN" sz="1600" dirty="0" smtClean="0"/>
              <a:t>teletext</a:t>
            </a:r>
            <a:r>
              <a:rPr lang="zh-CN" sz="1600" dirty="0" smtClean="0"/>
              <a:t>数据的</a:t>
            </a:r>
            <a:r>
              <a:rPr lang="zh-CN" altLang="zh-CN" sz="1600" dirty="0" smtClean="0"/>
              <a:t>PID:</a:t>
            </a:r>
            <a:r>
              <a:rPr lang="zh-CN" sz="1600" dirty="0" smtClean="0"/>
              <a:t>如果</a:t>
            </a:r>
            <a:r>
              <a:rPr lang="zh-CN" altLang="zh-CN" sz="1600" dirty="0" smtClean="0"/>
              <a:t>PMT</a:t>
            </a:r>
            <a:r>
              <a:rPr lang="zh-CN" sz="1600" dirty="0" smtClean="0"/>
              <a:t>段中的 </a:t>
            </a:r>
            <a:r>
              <a:rPr lang="zh-CN" altLang="zh-CN" sz="1600" dirty="0" smtClean="0"/>
              <a:t>stream_type==0xbd(private_stream_1),</a:t>
            </a:r>
            <a:r>
              <a:rPr lang="zh-CN" sz="1600" dirty="0" smtClean="0"/>
              <a:t>那么这个数据流就是</a:t>
            </a:r>
            <a:r>
              <a:rPr lang="zh-CN" altLang="zh-CN" sz="1600" dirty="0" smtClean="0"/>
              <a:t>teletext</a:t>
            </a:r>
            <a:r>
              <a:rPr lang="zh-CN" sz="1600" dirty="0" smtClean="0"/>
              <a:t>或者</a:t>
            </a:r>
            <a:r>
              <a:rPr lang="zh-CN" altLang="zh-CN" sz="1600" dirty="0" smtClean="0"/>
              <a:t>subtitle</a:t>
            </a:r>
            <a:r>
              <a:rPr lang="zh-CN" sz="1600" dirty="0" smtClean="0"/>
              <a:t>数据</a:t>
            </a:r>
            <a:r>
              <a:rPr lang="zh-CN" altLang="zh-CN" sz="1600" dirty="0" smtClean="0"/>
              <a:t>(</a:t>
            </a:r>
            <a:r>
              <a:rPr lang="zh-CN" sz="1600" dirty="0" smtClean="0"/>
              <a:t>统称为</a:t>
            </a:r>
            <a:r>
              <a:rPr lang="zh-CN" altLang="zh-CN" sz="1600" dirty="0" smtClean="0"/>
              <a:t>VBI </a:t>
            </a:r>
            <a:r>
              <a:rPr lang="zh-CN" sz="1600" dirty="0" smtClean="0"/>
              <a:t>数据</a:t>
            </a:r>
            <a:r>
              <a:rPr lang="zh-CN" altLang="zh-CN" sz="1600" dirty="0" smtClean="0"/>
              <a:t>,</a:t>
            </a:r>
            <a:r>
              <a:rPr lang="zh-CN" sz="1600" dirty="0" smtClean="0"/>
              <a:t>具体区分还需要在</a:t>
            </a:r>
            <a:r>
              <a:rPr lang="zh-CN" altLang="zh-CN" sz="1600" dirty="0" smtClean="0"/>
              <a:t>teletext</a:t>
            </a:r>
            <a:r>
              <a:rPr lang="zh-CN" sz="1600" dirty="0" smtClean="0"/>
              <a:t>分析中处理</a:t>
            </a:r>
            <a:r>
              <a:rPr lang="zh-CN" altLang="zh-CN" sz="1600" dirty="0" smtClean="0"/>
              <a:t>),VBI</a:t>
            </a:r>
            <a:r>
              <a:rPr lang="zh-CN" sz="1600" dirty="0" smtClean="0"/>
              <a:t>数据开始于</a:t>
            </a:r>
            <a:r>
              <a:rPr lang="zh-CN" altLang="zh-CN" sz="1600" dirty="0" smtClean="0"/>
              <a:t>PES</a:t>
            </a:r>
            <a:r>
              <a:rPr lang="zh-CN" sz="1600" dirty="0" smtClean="0"/>
              <a:t>包的数据部分</a:t>
            </a:r>
            <a:r>
              <a:rPr lang="zh-CN" altLang="zh-CN" sz="1600" dirty="0" smtClean="0"/>
              <a:t>.</a:t>
            </a: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data_identifier:</a:t>
            </a:r>
            <a:r>
              <a:rPr lang="zh-CN" smtClean="0"/>
              <a:t>数据标志符</a:t>
            </a:r>
            <a:r>
              <a:rPr lang="zh-CN" altLang="zh-CN" smtClean="0"/>
              <a:t>,</a:t>
            </a:r>
            <a:r>
              <a:rPr lang="zh-CN" smtClean="0"/>
              <a:t>如果是</a:t>
            </a:r>
            <a:r>
              <a:rPr lang="zh-CN" altLang="zh-CN" smtClean="0"/>
              <a:t>teletext</a:t>
            </a:r>
            <a:r>
              <a:rPr lang="zh-CN" smtClean="0"/>
              <a:t>必须等于</a:t>
            </a:r>
            <a:r>
              <a:rPr lang="zh-CN" altLang="zh-CN" smtClean="0"/>
              <a:t>0x10~0x1f.</a:t>
            </a:r>
          </a:p>
          <a:p>
            <a:r>
              <a:rPr lang="zh-CN" altLang="zh-CN" smtClean="0"/>
              <a:t>  data_unit_id:</a:t>
            </a:r>
            <a:r>
              <a:rPr lang="zh-CN" smtClean="0"/>
              <a:t>用来标志是</a:t>
            </a:r>
            <a:r>
              <a:rPr lang="zh-CN" altLang="zh-CN" smtClean="0"/>
              <a:t>teletext</a:t>
            </a:r>
            <a:r>
              <a:rPr lang="zh-CN" smtClean="0"/>
              <a:t>数据还是</a:t>
            </a:r>
            <a:r>
              <a:rPr lang="zh-CN" altLang="zh-CN" smtClean="0"/>
              <a:t>subtitle</a:t>
            </a:r>
            <a:r>
              <a:rPr lang="zh-CN" smtClean="0"/>
              <a:t>数据</a:t>
            </a:r>
            <a:r>
              <a:rPr lang="zh-CN" altLang="zh-CN" smtClean="0"/>
              <a:t>.0x02</a:t>
            </a:r>
            <a:r>
              <a:rPr lang="zh-CN" smtClean="0"/>
              <a:t>表示是</a:t>
            </a:r>
            <a:r>
              <a:rPr lang="zh-CN" altLang="zh-CN" smtClean="0"/>
              <a:t>teletext,0x03</a:t>
            </a:r>
            <a:r>
              <a:rPr lang="zh-CN" smtClean="0"/>
              <a:t>表示是</a:t>
            </a:r>
            <a:r>
              <a:rPr lang="zh-CN" altLang="zh-CN" smtClean="0"/>
              <a:t>subtitle.</a:t>
            </a:r>
          </a:p>
          <a:p>
            <a:r>
              <a:rPr lang="zh-CN" altLang="zh-CN" smtClean="0"/>
              <a:t>  data_field()</a:t>
            </a:r>
            <a:r>
              <a:rPr lang="zh-CN" smtClean="0"/>
              <a:t>是标准的</a:t>
            </a:r>
            <a:r>
              <a:rPr lang="zh-CN" altLang="zh-CN" smtClean="0"/>
              <a:t>teletext</a:t>
            </a:r>
            <a:r>
              <a:rPr lang="zh-CN" smtClean="0"/>
              <a:t>格式的数据包</a:t>
            </a:r>
            <a:r>
              <a:rPr lang="zh-CN" altLang="zh-CN" smtClean="0"/>
              <a:t>,</a:t>
            </a:r>
            <a:r>
              <a:rPr lang="zh-CN" smtClean="0"/>
              <a:t>参考下图</a:t>
            </a:r>
            <a:r>
              <a:rPr lang="zh-CN" altLang="zh-CN" smtClean="0"/>
              <a:t>.</a:t>
            </a:r>
            <a:r>
              <a:rPr lang="zh-CN" smtClean="0"/>
              <a:t>实际上</a:t>
            </a:r>
            <a:r>
              <a:rPr lang="zh-CN" altLang="zh-CN" smtClean="0"/>
              <a:t>,</a:t>
            </a:r>
            <a:r>
              <a:rPr lang="zh-CN" smtClean="0"/>
              <a:t>一个</a:t>
            </a:r>
            <a:r>
              <a:rPr lang="zh-CN" altLang="zh-CN" smtClean="0"/>
              <a:t>data_field</a:t>
            </a:r>
            <a:r>
              <a:rPr lang="zh-CN" smtClean="0"/>
              <a:t>就是</a:t>
            </a:r>
            <a:r>
              <a:rPr lang="zh-CN" altLang="zh-CN" smtClean="0"/>
              <a:t>teletext</a:t>
            </a:r>
            <a:r>
              <a:rPr lang="zh-CN" smtClean="0"/>
              <a:t>的一行数据</a:t>
            </a:r>
            <a:r>
              <a:rPr lang="zh-CN" altLang="zh-CN" smtClean="0"/>
              <a:t>.</a:t>
            </a:r>
          </a:p>
          <a:p>
            <a:r>
              <a:rPr lang="zh-CN" altLang="zh-CN" smtClean="0"/>
              <a:t> data_field()</a:t>
            </a:r>
            <a:r>
              <a:rPr lang="zh-CN" smtClean="0"/>
              <a:t>的格式如下</a:t>
            </a:r>
            <a:r>
              <a:rPr lang="zh-CN" altLang="zh-CN" smtClean="0"/>
              <a:t>:</a:t>
            </a:r>
            <a:r>
              <a:rPr lang="zh-CN" smtClean="0"/>
              <a:t>各字段含义如下</a:t>
            </a:r>
            <a:r>
              <a:rPr lang="zh-CN" altLang="zh-CN" smtClean="0"/>
              <a:t>:</a:t>
            </a:r>
          </a:p>
          <a:p>
            <a:r>
              <a:rPr lang="zh-CN" altLang="zh-CN" smtClean="0"/>
              <a:t>  reserved_future_use:2bits</a:t>
            </a:r>
            <a:r>
              <a:rPr lang="zh-CN" smtClean="0"/>
              <a:t>保留未来使用</a:t>
            </a:r>
          </a:p>
          <a:p>
            <a:r>
              <a:rPr lang="zh-CN" altLang="zh-CN" smtClean="0"/>
              <a:t>  field_parity:1bit</a:t>
            </a:r>
            <a:r>
              <a:rPr lang="zh-CN" smtClean="0"/>
              <a:t>的奇偶标志</a:t>
            </a:r>
            <a:r>
              <a:rPr lang="zh-CN" altLang="zh-CN" smtClean="0"/>
              <a:t>,'1'</a:t>
            </a:r>
            <a:r>
              <a:rPr lang="zh-CN" smtClean="0"/>
              <a:t>表示是偶数场</a:t>
            </a:r>
            <a:r>
              <a:rPr lang="zh-CN" altLang="zh-CN" smtClean="0"/>
              <a:t>(</a:t>
            </a:r>
            <a:r>
              <a:rPr lang="zh-CN" smtClean="0"/>
              <a:t>下半场</a:t>
            </a:r>
            <a:r>
              <a:rPr lang="zh-CN" altLang="zh-CN" smtClean="0"/>
              <a:t>),'0'</a:t>
            </a:r>
            <a:r>
              <a:rPr lang="zh-CN" smtClean="0"/>
              <a:t>表示奇数场</a:t>
            </a:r>
            <a:r>
              <a:rPr lang="zh-CN" altLang="zh-CN" smtClean="0"/>
              <a:t>(</a:t>
            </a:r>
            <a:r>
              <a:rPr lang="zh-CN" smtClean="0"/>
              <a:t>上半场</a:t>
            </a:r>
            <a:r>
              <a:rPr lang="zh-CN" altLang="zh-CN" smtClean="0"/>
              <a:t>)</a:t>
            </a:r>
          </a:p>
          <a:p>
            <a:r>
              <a:rPr lang="zh-CN" altLang="zh-CN" smtClean="0"/>
              <a:t>  line_offset:5bits,</a:t>
            </a:r>
            <a:r>
              <a:rPr lang="zh-CN" smtClean="0"/>
              <a:t>在</a:t>
            </a:r>
            <a:r>
              <a:rPr lang="zh-CN" altLang="zh-CN" smtClean="0"/>
              <a:t>VBI</a:t>
            </a:r>
            <a:r>
              <a:rPr lang="zh-CN" smtClean="0"/>
              <a:t>插入时指定的场线数据</a:t>
            </a:r>
            <a:r>
              <a:rPr lang="zh-CN" altLang="zh-CN" smtClean="0"/>
              <a:t>.(</a:t>
            </a:r>
            <a:r>
              <a:rPr lang="zh-CN" smtClean="0"/>
              <a:t>以上两个参数在使用</a:t>
            </a:r>
            <a:r>
              <a:rPr lang="zh-CN" altLang="zh-CN" smtClean="0"/>
              <a:t>VBI</a:t>
            </a:r>
            <a:r>
              <a:rPr lang="zh-CN" smtClean="0"/>
              <a:t>硬件插入才需要使用</a:t>
            </a:r>
            <a:r>
              <a:rPr lang="zh-CN" altLang="zh-CN" smtClean="0"/>
              <a:t>)</a:t>
            </a:r>
          </a:p>
          <a:p>
            <a:r>
              <a:rPr lang="zh-CN" altLang="zh-CN" smtClean="0"/>
              <a:t>  framing_code:8bits</a:t>
            </a:r>
            <a:r>
              <a:rPr lang="zh-CN" smtClean="0"/>
              <a:t>的帧同步代码</a:t>
            </a:r>
            <a:r>
              <a:rPr lang="zh-CN" altLang="zh-CN" smtClean="0"/>
              <a:t>,</a:t>
            </a:r>
            <a:r>
              <a:rPr lang="zh-CN" smtClean="0"/>
              <a:t>必须是</a:t>
            </a:r>
            <a:r>
              <a:rPr lang="zh-CN" altLang="zh-CN" smtClean="0"/>
              <a:t>0xe4.</a:t>
            </a:r>
          </a:p>
          <a:p>
            <a:r>
              <a:rPr lang="zh-CN" altLang="zh-CN" smtClean="0"/>
              <a:t>  magazine_and_packet_address:16bits,</a:t>
            </a:r>
            <a:r>
              <a:rPr lang="zh-CN" smtClean="0"/>
              <a:t>指定当前传送的杂志号码和包号码</a:t>
            </a:r>
            <a:r>
              <a:rPr lang="zh-CN" altLang="zh-CN" smtClean="0"/>
              <a:t>,</a:t>
            </a:r>
            <a:r>
              <a:rPr lang="zh-CN" smtClean="0"/>
              <a:t>采用的是汉明</a:t>
            </a:r>
            <a:r>
              <a:rPr lang="zh-CN" altLang="zh-CN" smtClean="0"/>
              <a:t>8/4</a:t>
            </a:r>
            <a:r>
              <a:rPr lang="zh-CN" smtClean="0"/>
              <a:t>编码</a:t>
            </a:r>
            <a:r>
              <a:rPr lang="zh-CN" altLang="zh-CN" smtClean="0"/>
              <a:t>.</a:t>
            </a:r>
          </a:p>
          <a:p>
            <a:r>
              <a:rPr lang="zh-CN" smtClean="0"/>
              <a:t>其中的包号码</a:t>
            </a:r>
            <a:r>
              <a:rPr lang="zh-CN" altLang="zh-CN" smtClean="0"/>
              <a:t>(Packet address)</a:t>
            </a:r>
            <a:r>
              <a:rPr lang="zh-CN" smtClean="0"/>
              <a:t>实际上代表的是</a:t>
            </a:r>
            <a:r>
              <a:rPr lang="zh-CN" altLang="zh-CN" smtClean="0"/>
              <a:t>TTX</a:t>
            </a:r>
            <a:r>
              <a:rPr lang="zh-CN" smtClean="0"/>
              <a:t>页面的行号码</a:t>
            </a:r>
            <a:r>
              <a:rPr lang="zh-CN" altLang="zh-CN" smtClean="0"/>
              <a:t>(0-24).</a:t>
            </a:r>
          </a:p>
          <a:p>
            <a:r>
              <a:rPr lang="zh-CN" altLang="zh-CN" smtClean="0"/>
              <a:t>  data_block:320bits,40Bytes</a:t>
            </a:r>
            <a:r>
              <a:rPr lang="zh-CN" smtClean="0"/>
              <a:t>的数据块</a:t>
            </a:r>
            <a:r>
              <a:rPr lang="zh-CN" altLang="zh-CN" smtClean="0"/>
              <a:t>,</a:t>
            </a:r>
            <a:r>
              <a:rPr lang="zh-CN" smtClean="0"/>
              <a:t>全部采用奇偶校验</a:t>
            </a:r>
            <a:r>
              <a:rPr lang="zh-CN" altLang="zh-CN" smtClean="0"/>
              <a:t>,</a:t>
            </a:r>
            <a:r>
              <a:rPr lang="zh-CN" smtClean="0"/>
              <a:t>对应</a:t>
            </a:r>
            <a:r>
              <a:rPr lang="zh-CN" altLang="zh-CN" smtClean="0"/>
              <a:t>TTX</a:t>
            </a:r>
            <a:r>
              <a:rPr lang="zh-CN" smtClean="0"/>
              <a:t>页面的</a:t>
            </a:r>
            <a:r>
              <a:rPr lang="zh-CN" altLang="zh-CN" smtClean="0"/>
              <a:t>40</a:t>
            </a:r>
            <a:r>
              <a:rPr lang="zh-CN" smtClean="0"/>
              <a:t>列</a:t>
            </a:r>
            <a:r>
              <a:rPr lang="zh-CN" altLang="zh-CN" smtClean="0"/>
              <a:t>,</a:t>
            </a:r>
            <a:r>
              <a:rPr lang="zh-CN" smtClean="0"/>
              <a:t>范围是</a:t>
            </a:r>
            <a:r>
              <a:rPr lang="zh-CN" altLang="zh-CN" smtClean="0"/>
              <a:t>0x00-0x7f(</a:t>
            </a:r>
            <a:r>
              <a:rPr lang="zh-CN" smtClean="0"/>
              <a:t>最高位是奇偶校验位</a:t>
            </a:r>
            <a:r>
              <a:rPr lang="zh-CN" altLang="zh-CN" smtClean="0"/>
              <a:t>).</a:t>
            </a:r>
            <a:r>
              <a:rPr lang="zh-CN" smtClean="0"/>
              <a:t>把这部分的数据全部提取出来</a:t>
            </a:r>
            <a:r>
              <a:rPr lang="zh-CN" altLang="zh-CN" smtClean="0"/>
              <a:t>,</a:t>
            </a:r>
            <a:r>
              <a:rPr lang="zh-CN" smtClean="0"/>
              <a:t>就可以获得一个行的全部数据</a:t>
            </a:r>
            <a:r>
              <a:rPr lang="zh-CN" altLang="zh-CN" smtClean="0"/>
              <a:t>(TTX</a:t>
            </a:r>
            <a:r>
              <a:rPr lang="zh-CN" smtClean="0"/>
              <a:t>是</a:t>
            </a:r>
            <a:r>
              <a:rPr lang="zh-CN" altLang="zh-CN" smtClean="0"/>
              <a:t>24</a:t>
            </a:r>
            <a:r>
              <a:rPr lang="zh-CN" smtClean="0"/>
              <a:t>行</a:t>
            </a:r>
            <a:r>
              <a:rPr lang="zh-CN" altLang="zh-CN" smtClean="0"/>
              <a:t>X40</a:t>
            </a:r>
            <a:r>
              <a:rPr lang="zh-CN" smtClean="0"/>
              <a:t>列</a:t>
            </a:r>
            <a:r>
              <a:rPr lang="zh-CN" altLang="zh-CN" smtClean="0"/>
              <a:t>).</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70" name="Rectangle 2"/>
          <p:cNvSpPr>
            <a:spLocks noGrp="1" noRot="1" noChangeAspect="1" noChangeArrowheads="1"/>
          </p:cNvSpPr>
          <p:nvPr>
            <p:ph type="sldImg"/>
          </p:nvPr>
        </p:nvSpPr>
        <p:spPr>
          <a:xfrm>
            <a:off x="3078163" y="557213"/>
            <a:ext cx="3517900" cy="2435225"/>
          </a:xfrm>
          <a:ln/>
          <a:extLst>
            <a:ext uri="{91240B29-F687-4F45-9708-019B960494DF}">
              <a14:hiddenLine xmlns:a14="http://schemas.microsoft.com/office/drawing/2010/main" w="1" cmpd="sng">
                <a:solidFill>
                  <a:schemeClr val="tx1"/>
                </a:solidFill>
                <a:miter lim="800000"/>
                <a:headEnd/>
                <a:tailEnd/>
              </a14:hiddenLine>
            </a:ext>
          </a:extLst>
        </p:spPr>
      </p:sp>
      <p:sp>
        <p:nvSpPr>
          <p:cNvPr id="7171"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zh-CN"/>
              <a:t>第一个接口是</a:t>
            </a:r>
            <a:r>
              <a:rPr lang="zh-CN" altLang="zh-CN"/>
              <a:t>MPEG-2 TS</a:t>
            </a:r>
            <a:r>
              <a:rPr lang="zh-CN"/>
              <a:t>流接口，其链路层、物理层在本规范中定义，而更高层次在</a:t>
            </a:r>
            <a:r>
              <a:rPr lang="zh-CN" altLang="zh-CN"/>
              <a:t>MPEG-2</a:t>
            </a:r>
            <a:r>
              <a:rPr lang="zh-CN"/>
              <a:t>规范中定义。</a:t>
            </a:r>
          </a:p>
          <a:p>
            <a:r>
              <a:rPr lang="zh-CN"/>
              <a:t>第二个接口是命令接口，用以传输模块和主机之间的指令，一共定义了六层</a:t>
            </a: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Rot="1" noChangeAspect="1" noChangeArrowheads="1"/>
          </p:cNvSpPr>
          <p:nvPr>
            <p:ph type="sldImg"/>
          </p:nvPr>
        </p:nvSpPr>
        <p:spPr>
          <a:xfrm>
            <a:off x="1654786" y="557561"/>
            <a:ext cx="6365970" cy="2435662"/>
          </a:xfrm>
          <a:ln/>
          <a:extLst>
            <a:ext uri="{91240B29-F687-4F45-9708-019B960494DF}">
              <a14:hiddenLine xmlns:a14="http://schemas.microsoft.com/office/drawing/2010/main" w="1" cmpd="sng">
                <a:solidFill>
                  <a:schemeClr val="tx1"/>
                </a:solidFill>
                <a:miter lim="800000"/>
                <a:headEnd/>
                <a:tailEnd/>
              </a14:hiddenLine>
            </a:ext>
          </a:extLst>
        </p:spPr>
      </p:sp>
      <p:sp>
        <p:nvSpPr>
          <p:cNvPr id="10243" name="Rectangle 3"/>
          <p:cNvSpPr>
            <a:spLocks noGrp="1" noChangeArrowheads="1"/>
          </p:cNvSpPr>
          <p:nvPr>
            <p:ph type="body" idx="1"/>
          </p:nvPr>
        </p:nvSpPr>
        <p:spPr>
          <a:ln/>
          <a:extLs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a:t>①如果模块允许接收TS流的服务，而且这些服务已经被主机选中，则模块返回包括这些服务已解扰的包，而其他的包并未作改变。</a:t>
            </a:r>
          </a:p>
          <a:p>
            <a:r>
              <a:rPr lang="zh-CN" altLang="en-US"/>
              <a:t>②为提供必要的功能，在分层结构上定义了通讯协议。这些功能包括：在一个主机上支持多个模块的能力、支持主机和模块之间的复杂组合的能力、一整套对象的扩展能力，并以主机向模块提供资源的方式提供。</a:t>
            </a:r>
          </a:p>
          <a:p>
            <a:r>
              <a:rPr lang="zh-CN" altLang="en-US"/>
              <a:t>③这些是通过时钟信号MCLK同步输入模块中的。模块中的返回的MPEG-2数据从另一组8位数据总线MD00—MD07输出。类似有两个控制信号MOSTRT和MOVAL。</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单圆角矩形 3"/>
          <p:cNvSpPr/>
          <p:nvPr userDrawn="1"/>
        </p:nvSpPr>
        <p:spPr>
          <a:xfrm rot="10800000" flipH="1">
            <a:off x="0" y="-26988"/>
            <a:ext cx="9906000" cy="6092826"/>
          </a:xfrm>
          <a:prstGeom prst="round1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4"/>
          <p:cNvSpPr/>
          <p:nvPr userDrawn="1"/>
        </p:nvSpPr>
        <p:spPr>
          <a:xfrm>
            <a:off x="-15875" y="5981700"/>
            <a:ext cx="9921875" cy="876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Picture 8" descr="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665" t="35547" r="15015" b="47791"/>
          <a:stretch>
            <a:fillRect/>
          </a:stretch>
        </p:blipFill>
        <p:spPr bwMode="auto">
          <a:xfrm>
            <a:off x="1806575" y="68263"/>
            <a:ext cx="6292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D:\【2013-07】培训资料\我的酷盘\【康佳资料】\【2】周报、作业和笔记\【0】各文档模板\用创新赢得尊严-白色.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7938" y="6135688"/>
            <a:ext cx="234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2"/>
          <p:cNvGrpSpPr>
            <a:grpSpLocks/>
          </p:cNvGrpSpPr>
          <p:nvPr userDrawn="1"/>
        </p:nvGrpSpPr>
        <p:grpSpPr bwMode="auto">
          <a:xfrm>
            <a:off x="1855788" y="93663"/>
            <a:ext cx="6121400" cy="1084262"/>
            <a:chOff x="1341286" y="3573016"/>
            <a:chExt cx="6912768" cy="1224136"/>
          </a:xfrm>
        </p:grpSpPr>
        <p:sp>
          <p:nvSpPr>
            <p:cNvPr id="9" name="圆角矩形 8"/>
            <p:cNvSpPr/>
            <p:nvPr/>
          </p:nvSpPr>
          <p:spPr>
            <a:xfrm>
              <a:off x="1341286" y="3573016"/>
              <a:ext cx="6912768" cy="1224136"/>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6" t="53629" r="16902"/>
            <a:stretch/>
          </p:blipFill>
          <p:spPr bwMode="auto">
            <a:xfrm>
              <a:off x="1406770" y="3643186"/>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pic>
          <p:nvPicPr>
            <p:cNvPr id="11" name="Picture 2" descr="D:\【2013-07】培训资料\我的酷盘\【康佳资料】\【2】周报、作业和笔记\【0】各文档模板\康佳LOGO-改.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834" y="3787310"/>
              <a:ext cx="6120680" cy="79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5" name="Rectangle 3"/>
          <p:cNvSpPr>
            <a:spLocks noGrp="1" noChangeArrowheads="1"/>
          </p:cNvSpPr>
          <p:nvPr>
            <p:ph type="ctrTitle"/>
          </p:nvPr>
        </p:nvSpPr>
        <p:spPr>
          <a:xfrm>
            <a:off x="742950" y="2492896"/>
            <a:ext cx="8420100" cy="1251570"/>
          </a:xfrm>
        </p:spPr>
        <p:txBody>
          <a:bodyPr/>
          <a:lstStyle>
            <a:lvl1pPr algn="ctr">
              <a:defRPr sz="4800">
                <a:solidFill>
                  <a:schemeClr val="tx1">
                    <a:lumMod val="95000"/>
                    <a:lumOff val="5000"/>
                  </a:schemeClr>
                </a:solidFill>
              </a:defRPr>
            </a:lvl1pPr>
          </a:lstStyle>
          <a:p>
            <a:r>
              <a:rPr lang="zh-CN" altLang="en-US" dirty="0"/>
              <a:t>单击此处编辑母版标题样式</a:t>
            </a:r>
          </a:p>
        </p:txBody>
      </p:sp>
      <p:sp>
        <p:nvSpPr>
          <p:cNvPr id="3076" name="Rectangle 4"/>
          <p:cNvSpPr>
            <a:spLocks noGrp="1" noChangeArrowheads="1"/>
          </p:cNvSpPr>
          <p:nvPr>
            <p:ph type="subTitle" idx="1"/>
          </p:nvPr>
        </p:nvSpPr>
        <p:spPr>
          <a:xfrm>
            <a:off x="1485900" y="3816474"/>
            <a:ext cx="6934200" cy="504056"/>
          </a:xfrm>
        </p:spPr>
        <p:txBody>
          <a:bodyPr/>
          <a:lstStyle>
            <a:lvl1pPr marL="0" indent="0" algn="ctr">
              <a:buFontTx/>
              <a:buNone/>
              <a:defRPr sz="2400">
                <a:latin typeface="微软雅黑" pitchFamily="34" charset="-122"/>
                <a:ea typeface="微软雅黑" pitchFamily="34" charset="-122"/>
              </a:defRPr>
            </a:lvl1pPr>
          </a:lstStyle>
          <a:p>
            <a:r>
              <a:rPr lang="zh-CN" altLang="en-US" dirty="0"/>
              <a:t>单击此处编辑母版副标题样式</a:t>
            </a:r>
          </a:p>
        </p:txBody>
      </p:sp>
      <p:sp>
        <p:nvSpPr>
          <p:cNvPr id="12" name="Rectangle 5"/>
          <p:cNvSpPr>
            <a:spLocks noGrp="1" noChangeArrowheads="1"/>
          </p:cNvSpPr>
          <p:nvPr>
            <p:ph type="dt" sz="half" idx="10"/>
          </p:nvPr>
        </p:nvSpPr>
        <p:spPr>
          <a:xfrm>
            <a:off x="495300" y="6165850"/>
            <a:ext cx="2311400" cy="476250"/>
          </a:xfrm>
          <a:prstGeom prst="rect">
            <a:avLst/>
          </a:prstGeom>
        </p:spPr>
        <p:txBody>
          <a:bodyPr/>
          <a:lstStyle>
            <a:lvl1pPr algn="ctr">
              <a:defRPr>
                <a:solidFill>
                  <a:schemeClr val="bg1"/>
                </a:solidFill>
                <a:latin typeface="微软雅黑" pitchFamily="34" charset="-122"/>
                <a:ea typeface="微软雅黑" pitchFamily="34" charset="-122"/>
              </a:defRPr>
            </a:lvl1pPr>
          </a:lstStyle>
          <a:p>
            <a:pPr>
              <a:defRPr/>
            </a:pPr>
            <a:fld id="{05E4E85B-258A-4A08-ABBB-386BA1A82D8F}" type="datetime1">
              <a:rPr lang="zh-CN" altLang="en-US"/>
              <a:pPr>
                <a:defRPr/>
              </a:pPr>
              <a:t>2013/9/12 Thursday</a:t>
            </a:fld>
            <a:endParaRPr lang="en-US" altLang="zh-CN"/>
          </a:p>
        </p:txBody>
      </p:sp>
      <p:sp>
        <p:nvSpPr>
          <p:cNvPr id="13" name="Rectangle 6"/>
          <p:cNvSpPr>
            <a:spLocks noGrp="1" noChangeArrowheads="1"/>
          </p:cNvSpPr>
          <p:nvPr>
            <p:ph type="ftr" sz="quarter" idx="11"/>
          </p:nvPr>
        </p:nvSpPr>
        <p:spPr>
          <a:xfrm>
            <a:off x="3384550" y="6165850"/>
            <a:ext cx="3136900" cy="476250"/>
          </a:xfrm>
        </p:spPr>
        <p:txBody>
          <a:bodyPr/>
          <a:lstStyle>
            <a:lvl1pPr algn="ctr">
              <a:defRPr>
                <a:solidFill>
                  <a:schemeClr val="bg1"/>
                </a:solidFill>
                <a:latin typeface="微软雅黑" pitchFamily="34" charset="-122"/>
                <a:ea typeface="微软雅黑" pitchFamily="34" charset="-122"/>
              </a:defRPr>
            </a:lvl1pPr>
          </a:lstStyle>
          <a:p>
            <a:pPr>
              <a:defRPr/>
            </a:pPr>
            <a:endParaRPr lang="en-US" altLang="zh-CN"/>
          </a:p>
        </p:txBody>
      </p:sp>
      <p:sp>
        <p:nvSpPr>
          <p:cNvPr id="14" name="Rectangle 7"/>
          <p:cNvSpPr>
            <a:spLocks noGrp="1" noChangeArrowheads="1"/>
          </p:cNvSpPr>
          <p:nvPr>
            <p:ph type="sldNum" sz="quarter" idx="12"/>
          </p:nvPr>
        </p:nvSpPr>
        <p:spPr>
          <a:xfrm>
            <a:off x="7099300" y="6165850"/>
            <a:ext cx="2311400" cy="476250"/>
          </a:xfrm>
        </p:spPr>
        <p:txBody>
          <a:bodyPr/>
          <a:lstStyle>
            <a:lvl1pPr algn="ctr">
              <a:defRPr>
                <a:solidFill>
                  <a:schemeClr val="bg1"/>
                </a:solidFill>
                <a:latin typeface="微软雅黑" pitchFamily="34" charset="-122"/>
                <a:ea typeface="微软雅黑" pitchFamily="34" charset="-122"/>
              </a:defRPr>
            </a:lvl1pPr>
          </a:lstStyle>
          <a:p>
            <a:pPr>
              <a:defRPr/>
            </a:pPr>
            <a:fld id="{D66282B3-9A47-4D11-BD50-78C78B4FA426}" type="slidenum">
              <a:rPr lang="en-US" altLang="zh-CN"/>
              <a:pPr>
                <a:defRPr/>
              </a:pPr>
              <a:t>‹#›</a:t>
            </a:fld>
            <a:endParaRPr lang="en-US" altLang="zh-CN"/>
          </a:p>
        </p:txBody>
      </p:sp>
    </p:spTree>
    <p:extLst>
      <p:ext uri="{BB962C8B-B14F-4D97-AF65-F5344CB8AC3E}">
        <p14:creationId xmlns:p14="http://schemas.microsoft.com/office/powerpoint/2010/main" val="41098624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150" y="-99392"/>
            <a:ext cx="8915400" cy="922338"/>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95300" y="6245225"/>
            <a:ext cx="2311400" cy="476250"/>
          </a:xfrm>
          <a:prstGeom prst="rect">
            <a:avLst/>
          </a:prstGeom>
        </p:spPr>
        <p:txBody>
          <a:bodyPr/>
          <a:lstStyle>
            <a:lvl1pPr>
              <a:defRPr>
                <a:ea typeface="宋体" pitchFamily="2" charset="-122"/>
              </a:defRPr>
            </a:lvl1pPr>
          </a:lstStyle>
          <a:p>
            <a:pPr>
              <a:defRPr/>
            </a:pPr>
            <a:fld id="{CFFB953F-CDF8-41B8-8269-4E1285DC0007}" type="datetime1">
              <a:rPr lang="zh-CN" altLang="en-US"/>
              <a:pPr>
                <a:defRPr/>
              </a:pPr>
              <a:t>2013/9/12 Thursday</a:t>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FF0C900E-DE32-45E1-B4B3-C39002EAE4B5}" type="slidenum">
              <a:rPr lang="en-US" altLang="zh-CN"/>
              <a:pPr>
                <a:defRPr/>
              </a:pPr>
              <a:t>‹#›</a:t>
            </a:fld>
            <a:endParaRPr lang="en-US" altLang="zh-CN" dirty="0"/>
          </a:p>
        </p:txBody>
      </p:sp>
    </p:spTree>
    <p:extLst>
      <p:ext uri="{BB962C8B-B14F-4D97-AF65-F5344CB8AC3E}">
        <p14:creationId xmlns:p14="http://schemas.microsoft.com/office/powerpoint/2010/main" val="1868245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21352" y="980728"/>
            <a:ext cx="1289348" cy="5145435"/>
          </a:xfrm>
        </p:spPr>
        <p:txBody>
          <a:bodyPr vert="eaVert"/>
          <a:lstStyle>
            <a:lvl1pPr>
              <a:defRPr>
                <a:solidFill>
                  <a:schemeClr val="tx1">
                    <a:lumMod val="95000"/>
                    <a:lumOff val="5000"/>
                  </a:schemeClr>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495300" y="980728"/>
            <a:ext cx="7338020" cy="5145435"/>
          </a:xfrm>
        </p:spPr>
        <p:txBody>
          <a:bodyPr vert="eaVert"/>
          <a:lstStyle>
            <a:lvl1pPr>
              <a:defRPr>
                <a:solidFill>
                  <a:schemeClr val="tx1">
                    <a:lumMod val="95000"/>
                    <a:lumOff val="5000"/>
                  </a:schemeClr>
                </a:solidFill>
                <a:latin typeface="微软雅黑" pitchFamily="34" charset="-122"/>
                <a:ea typeface="微软雅黑" pitchFamily="34" charset="-122"/>
              </a:defRPr>
            </a:lvl1pPr>
            <a:lvl2pPr>
              <a:defRPr>
                <a:solidFill>
                  <a:schemeClr val="tx1">
                    <a:lumMod val="95000"/>
                    <a:lumOff val="5000"/>
                  </a:schemeClr>
                </a:solidFill>
                <a:latin typeface="微软雅黑" pitchFamily="34" charset="-122"/>
                <a:ea typeface="微软雅黑" pitchFamily="34" charset="-122"/>
              </a:defRPr>
            </a:lvl2pPr>
            <a:lvl3pPr>
              <a:defRPr>
                <a:solidFill>
                  <a:schemeClr val="tx1">
                    <a:lumMod val="95000"/>
                    <a:lumOff val="5000"/>
                  </a:schemeClr>
                </a:solidFill>
                <a:latin typeface="微软雅黑" pitchFamily="34" charset="-122"/>
                <a:ea typeface="微软雅黑" pitchFamily="34" charset="-122"/>
              </a:defRPr>
            </a:lvl3pPr>
            <a:lvl4pPr>
              <a:defRPr>
                <a:solidFill>
                  <a:schemeClr val="tx1">
                    <a:lumMod val="95000"/>
                    <a:lumOff val="5000"/>
                  </a:schemeClr>
                </a:solidFill>
                <a:latin typeface="微软雅黑" pitchFamily="34" charset="-122"/>
                <a:ea typeface="微软雅黑" pitchFamily="34" charset="-122"/>
              </a:defRPr>
            </a:lvl4pPr>
            <a:lvl5pPr>
              <a:defRPr>
                <a:solidFill>
                  <a:schemeClr val="tx1">
                    <a:lumMod val="95000"/>
                    <a:lumOff val="5000"/>
                  </a:schemeClr>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95300" y="6245225"/>
            <a:ext cx="2311400" cy="476250"/>
          </a:xfrm>
          <a:prstGeom prst="rect">
            <a:avLst/>
          </a:prstGeom>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fld id="{6C4B0334-4801-4E79-9B8B-BC0E33092E0A}" type="datetime1">
              <a:rPr lang="zh-CN" altLang="en-US"/>
              <a:pPr>
                <a:defRPr/>
              </a:pPr>
              <a:t>2013/9/12 Thursday</a:t>
            </a:fld>
            <a:endParaRPr lang="en-US" altLang="zh-CN"/>
          </a:p>
        </p:txBody>
      </p:sp>
      <p:sp>
        <p:nvSpPr>
          <p:cNvPr id="5" name="Rectangle 5"/>
          <p:cNvSpPr>
            <a:spLocks noGrp="1" noChangeArrowheads="1"/>
          </p:cNvSpPr>
          <p:nvPr>
            <p:ph type="ftr" sz="quarter" idx="11"/>
          </p:nvPr>
        </p:nvSpPr>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CF6938A3-B111-41C7-8C66-0F4982BE3C5A}" type="slidenum">
              <a:rPr lang="en-US" altLang="zh-CN"/>
              <a:pPr>
                <a:defRPr/>
              </a:pPr>
              <a:t>‹#›</a:t>
            </a:fld>
            <a:endParaRPr lang="en-US" altLang="zh-CN" dirty="0"/>
          </a:p>
        </p:txBody>
      </p:sp>
    </p:spTree>
    <p:extLst>
      <p:ext uri="{BB962C8B-B14F-4D97-AF65-F5344CB8AC3E}">
        <p14:creationId xmlns:p14="http://schemas.microsoft.com/office/powerpoint/2010/main" val="2469186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5123" y="406401"/>
            <a:ext cx="8435578" cy="10128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75123" y="1600200"/>
            <a:ext cx="8435578" cy="4349750"/>
          </a:xfrm>
        </p:spPr>
        <p:txBody>
          <a:bodyPr/>
          <a:lstStyle/>
          <a:p>
            <a:endParaRPr lang="zh-CN" altLang="en-US"/>
          </a:p>
        </p:txBody>
      </p:sp>
      <p:sp>
        <p:nvSpPr>
          <p:cNvPr id="4" name="日期占位符 3"/>
          <p:cNvSpPr>
            <a:spLocks noGrp="1"/>
          </p:cNvSpPr>
          <p:nvPr>
            <p:ph type="dt" sz="half" idx="10"/>
          </p:nvPr>
        </p:nvSpPr>
        <p:spPr>
          <a:xfrm>
            <a:off x="1073150" y="6096000"/>
            <a:ext cx="2063750" cy="457200"/>
          </a:xfrm>
          <a:prstGeom prst="rect">
            <a:avLst/>
          </a:prstGeom>
        </p:spPr>
        <p:txBody>
          <a:bodyPr/>
          <a:lstStyle>
            <a:lvl1pPr>
              <a:defRPr/>
            </a:lvl1pPr>
          </a:lstStyle>
          <a:p>
            <a:endParaRPr lang="zh-CN" altLang="zh-CN"/>
          </a:p>
        </p:txBody>
      </p:sp>
      <p:sp>
        <p:nvSpPr>
          <p:cNvPr id="5" name="页脚占位符 4"/>
          <p:cNvSpPr>
            <a:spLocks noGrp="1"/>
          </p:cNvSpPr>
          <p:nvPr>
            <p:ph type="ftr" sz="quarter" idx="11"/>
          </p:nvPr>
        </p:nvSpPr>
        <p:spPr>
          <a:xfrm>
            <a:off x="3714750" y="6096000"/>
            <a:ext cx="3136900" cy="457200"/>
          </a:xfrm>
        </p:spPr>
        <p:txBody>
          <a:bodyPr/>
          <a:lstStyle>
            <a:lvl1pPr>
              <a:defRPr/>
            </a:lvl1pPr>
          </a:lstStyle>
          <a:p>
            <a:endParaRPr lang="zh-CN" altLang="zh-CN"/>
          </a:p>
        </p:txBody>
      </p:sp>
      <p:sp>
        <p:nvSpPr>
          <p:cNvPr id="6" name="灯片编号占位符 5"/>
          <p:cNvSpPr>
            <a:spLocks noGrp="1"/>
          </p:cNvSpPr>
          <p:nvPr>
            <p:ph type="sldNum" sz="quarter" idx="12"/>
          </p:nvPr>
        </p:nvSpPr>
        <p:spPr>
          <a:xfrm>
            <a:off x="7429500" y="6096000"/>
            <a:ext cx="2063750" cy="457200"/>
          </a:xfrm>
        </p:spPr>
        <p:txBody>
          <a:bodyPr/>
          <a:lstStyle>
            <a:lvl1pPr>
              <a:defRPr/>
            </a:lvl1pPr>
          </a:lstStyle>
          <a:p>
            <a:fld id="{45584C24-9BA3-49B1-8122-983AE084AADC}" type="slidenum">
              <a:rPr lang="zh-CN" altLang="zh-CN"/>
              <a:pPr/>
              <a:t>‹#›</a:t>
            </a:fld>
            <a:endParaRPr lang="zh-CN" altLang="zh-CN"/>
          </a:p>
        </p:txBody>
      </p:sp>
    </p:spTree>
    <p:extLst>
      <p:ext uri="{BB962C8B-B14F-4D97-AF65-F5344CB8AC3E}">
        <p14:creationId xmlns:p14="http://schemas.microsoft.com/office/powerpoint/2010/main" val="2955911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5123" y="406401"/>
            <a:ext cx="8435578" cy="1012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75123" y="1600200"/>
            <a:ext cx="4134379"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274602" y="1600200"/>
            <a:ext cx="4136098"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073150" y="6096000"/>
            <a:ext cx="2063750" cy="457200"/>
          </a:xfrm>
          <a:prstGeom prst="rect">
            <a:avLst/>
          </a:prstGeom>
        </p:spPr>
        <p:txBody>
          <a:bodyPr/>
          <a:lstStyle>
            <a:lvl1pPr>
              <a:defRPr/>
            </a:lvl1pPr>
          </a:lstStyle>
          <a:p>
            <a:endParaRPr lang="zh-CN" altLang="zh-CN"/>
          </a:p>
        </p:txBody>
      </p:sp>
      <p:sp>
        <p:nvSpPr>
          <p:cNvPr id="6" name="页脚占位符 5"/>
          <p:cNvSpPr>
            <a:spLocks noGrp="1"/>
          </p:cNvSpPr>
          <p:nvPr>
            <p:ph type="ftr" sz="quarter" idx="11"/>
          </p:nvPr>
        </p:nvSpPr>
        <p:spPr>
          <a:xfrm>
            <a:off x="3714750" y="6096000"/>
            <a:ext cx="3136900" cy="457200"/>
          </a:xfrm>
        </p:spPr>
        <p:txBody>
          <a:bodyPr/>
          <a:lstStyle>
            <a:lvl1pPr>
              <a:defRPr/>
            </a:lvl1pPr>
          </a:lstStyle>
          <a:p>
            <a:endParaRPr lang="zh-CN" altLang="zh-CN"/>
          </a:p>
        </p:txBody>
      </p:sp>
      <p:sp>
        <p:nvSpPr>
          <p:cNvPr id="7" name="灯片编号占位符 6"/>
          <p:cNvSpPr>
            <a:spLocks noGrp="1"/>
          </p:cNvSpPr>
          <p:nvPr>
            <p:ph type="sldNum" sz="quarter" idx="12"/>
          </p:nvPr>
        </p:nvSpPr>
        <p:spPr>
          <a:xfrm>
            <a:off x="7429500" y="6096000"/>
            <a:ext cx="2063750" cy="457200"/>
          </a:xfrm>
        </p:spPr>
        <p:txBody>
          <a:bodyPr/>
          <a:lstStyle>
            <a:lvl1pPr>
              <a:defRPr/>
            </a:lvl1pPr>
          </a:lstStyle>
          <a:p>
            <a:fld id="{0CB0F62B-1CEA-4BAA-AC7C-9B7608F6294B}" type="slidenum">
              <a:rPr lang="zh-CN" altLang="zh-CN"/>
              <a:pPr/>
              <a:t>‹#›</a:t>
            </a:fld>
            <a:endParaRPr lang="zh-CN" altLang="zh-CN"/>
          </a:p>
        </p:txBody>
      </p:sp>
    </p:spTree>
    <p:extLst>
      <p:ext uri="{BB962C8B-B14F-4D97-AF65-F5344CB8AC3E}">
        <p14:creationId xmlns:p14="http://schemas.microsoft.com/office/powerpoint/2010/main" val="1118242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75123" y="406401"/>
            <a:ext cx="8435578" cy="1012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75123" y="1600200"/>
            <a:ext cx="4134379"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274602" y="1600201"/>
            <a:ext cx="4136098" cy="2098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274602" y="3851276"/>
            <a:ext cx="4136098" cy="2098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1073150" y="6096000"/>
            <a:ext cx="2063750" cy="457200"/>
          </a:xfrm>
          <a:prstGeom prst="rect">
            <a:avLst/>
          </a:prstGeom>
        </p:spPr>
        <p:txBody>
          <a:bodyPr/>
          <a:lstStyle>
            <a:lvl1pPr>
              <a:defRPr/>
            </a:lvl1pPr>
          </a:lstStyle>
          <a:p>
            <a:endParaRPr lang="zh-CN" altLang="zh-CN"/>
          </a:p>
        </p:txBody>
      </p:sp>
      <p:sp>
        <p:nvSpPr>
          <p:cNvPr id="7" name="页脚占位符 6"/>
          <p:cNvSpPr>
            <a:spLocks noGrp="1"/>
          </p:cNvSpPr>
          <p:nvPr>
            <p:ph type="ftr" sz="quarter" idx="11"/>
          </p:nvPr>
        </p:nvSpPr>
        <p:spPr>
          <a:xfrm>
            <a:off x="3714750" y="6096000"/>
            <a:ext cx="3136900" cy="457200"/>
          </a:xfrm>
        </p:spPr>
        <p:txBody>
          <a:bodyPr/>
          <a:lstStyle>
            <a:lvl1pPr>
              <a:defRPr/>
            </a:lvl1pPr>
          </a:lstStyle>
          <a:p>
            <a:endParaRPr lang="zh-CN" altLang="zh-CN"/>
          </a:p>
        </p:txBody>
      </p:sp>
      <p:sp>
        <p:nvSpPr>
          <p:cNvPr id="8" name="灯片编号占位符 7"/>
          <p:cNvSpPr>
            <a:spLocks noGrp="1"/>
          </p:cNvSpPr>
          <p:nvPr>
            <p:ph type="sldNum" sz="quarter" idx="12"/>
          </p:nvPr>
        </p:nvSpPr>
        <p:spPr>
          <a:xfrm>
            <a:off x="7429500" y="6096000"/>
            <a:ext cx="2063750" cy="457200"/>
          </a:xfrm>
        </p:spPr>
        <p:txBody>
          <a:bodyPr/>
          <a:lstStyle>
            <a:lvl1pPr>
              <a:defRPr/>
            </a:lvl1pPr>
          </a:lstStyle>
          <a:p>
            <a:fld id="{0D601502-B330-477F-B274-BF7261949A40}" type="slidenum">
              <a:rPr lang="zh-CN" altLang="zh-CN"/>
              <a:pPr/>
              <a:t>‹#›</a:t>
            </a:fld>
            <a:endParaRPr lang="zh-CN" altLang="zh-CN"/>
          </a:p>
        </p:txBody>
      </p:sp>
    </p:spTree>
    <p:extLst>
      <p:ext uri="{BB962C8B-B14F-4D97-AF65-F5344CB8AC3E}">
        <p14:creationId xmlns:p14="http://schemas.microsoft.com/office/powerpoint/2010/main" val="3289980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5"/>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39CC520-5354-4C7E-A3D1-20FB0D0913E8}" type="datetime1">
              <a:rPr lang="zh-CN" altLang="en-US"/>
              <a:pPr>
                <a:defRPr/>
              </a:pPr>
              <a:t>2013/9/12 Thursday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BFBF75-7835-4C0E-B4E8-269C5AFBD2B3}" type="slidenum">
              <a:rPr lang="zh-CN" altLang="en-US"/>
              <a:pPr>
                <a:defRPr/>
              </a:pPr>
              <a:t>‹#›</a:t>
            </a:fld>
            <a:endParaRPr lang="zh-CN" altLang="en-US"/>
          </a:p>
        </p:txBody>
      </p:sp>
    </p:spTree>
    <p:extLst>
      <p:ext uri="{BB962C8B-B14F-4D97-AF65-F5344CB8AC3E}">
        <p14:creationId xmlns:p14="http://schemas.microsoft.com/office/powerpoint/2010/main" val="520557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7815A8D-BD9E-4AEF-8BD8-790DFBDE24C6}" type="datetime1">
              <a:rPr lang="zh-CN" altLang="en-US"/>
              <a:pPr>
                <a:defRPr/>
              </a:pPr>
              <a:t>2013/9/12 Thursday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7AD95E9-4530-4FA6-81B0-D2CE4F49AABA}" type="slidenum">
              <a:rPr lang="zh-CN" altLang="en-US"/>
              <a:pPr>
                <a:defRPr/>
              </a:pPr>
              <a:t>‹#›</a:t>
            </a:fld>
            <a:endParaRPr lang="zh-CN" altLang="en-US"/>
          </a:p>
        </p:txBody>
      </p:sp>
    </p:spTree>
    <p:extLst>
      <p:ext uri="{BB962C8B-B14F-4D97-AF65-F5344CB8AC3E}">
        <p14:creationId xmlns:p14="http://schemas.microsoft.com/office/powerpoint/2010/main" val="3721451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p>
        </p:txBody>
      </p:sp>
    </p:spTree>
    <p:extLst>
      <p:ext uri="{BB962C8B-B14F-4D97-AF65-F5344CB8AC3E}">
        <p14:creationId xmlns:p14="http://schemas.microsoft.com/office/powerpoint/2010/main" val="953504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37E28CA-4457-4591-A452-AC5769BFDDC7}" type="datetime1">
              <a:rPr lang="zh-CN" altLang="en-US"/>
              <a:pPr>
                <a:defRPr/>
              </a:pPr>
              <a:t>2013/9/12 Thursday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5F31921-B08D-47E3-B91B-CE00587D5E63}" type="slidenum">
              <a:rPr lang="zh-CN" altLang="en-US"/>
              <a:pPr>
                <a:defRPr/>
              </a:pPr>
              <a:t>‹#›</a:t>
            </a:fld>
            <a:endParaRPr lang="zh-CN" altLang="en-US"/>
          </a:p>
        </p:txBody>
      </p:sp>
    </p:spTree>
    <p:extLst>
      <p:ext uri="{BB962C8B-B14F-4D97-AF65-F5344CB8AC3E}">
        <p14:creationId xmlns:p14="http://schemas.microsoft.com/office/powerpoint/2010/main" val="2015525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3298846-0411-4E8B-81F1-D1C1A9BCF81B}" type="datetime1">
              <a:rPr lang="zh-CN" altLang="en-US"/>
              <a:pPr>
                <a:defRPr/>
              </a:pPr>
              <a:t>2013/9/12 Thursday</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9771506-276E-432E-B625-BA867D58AA26}" type="slidenum">
              <a:rPr lang="zh-CN" altLang="en-US"/>
              <a:pPr>
                <a:defRPr/>
              </a:pPr>
              <a:t>‹#›</a:t>
            </a:fld>
            <a:endParaRPr lang="zh-CN" altLang="en-US"/>
          </a:p>
        </p:txBody>
      </p:sp>
    </p:spTree>
    <p:extLst>
      <p:ext uri="{BB962C8B-B14F-4D97-AF65-F5344CB8AC3E}">
        <p14:creationId xmlns:p14="http://schemas.microsoft.com/office/powerpoint/2010/main" val="1812361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150" y="-99392"/>
            <a:ext cx="8915400" cy="92233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xfrm>
            <a:off x="495300" y="6245225"/>
            <a:ext cx="2311400" cy="476250"/>
          </a:xfrm>
          <a:prstGeom prst="rect">
            <a:avLst/>
          </a:prstGeom>
        </p:spPr>
        <p:txBody>
          <a:bodyPr/>
          <a:lstStyle>
            <a:lvl1pPr>
              <a:defRPr>
                <a:ea typeface="宋体" pitchFamily="2" charset="-122"/>
              </a:defRPr>
            </a:lvl1pPr>
          </a:lstStyle>
          <a:p>
            <a:pPr>
              <a:defRPr/>
            </a:pPr>
            <a:fld id="{3362D38B-3647-436C-A2AD-F1FE81289E66}" type="datetime1">
              <a:rPr lang="zh-CN" altLang="en-US"/>
              <a:pPr>
                <a:defRPr/>
              </a:pPr>
              <a:t>2013/9/12 Thursday</a:t>
            </a:fld>
            <a:endParaRPr lang="en-US" altLang="zh-CN"/>
          </a:p>
        </p:txBody>
      </p:sp>
      <p:sp>
        <p:nvSpPr>
          <p:cNvPr id="5" name="Rectangle 6"/>
          <p:cNvSpPr>
            <a:spLocks noGrp="1" noChangeArrowheads="1"/>
          </p:cNvSpPr>
          <p:nvPr>
            <p:ph type="sldNum" sz="quarter" idx="11"/>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1A842D3A-A86B-4371-99A1-724B7417FA5E}" type="slidenum">
              <a:rPr lang="en-US" altLang="zh-CN"/>
              <a:pPr>
                <a:defRPr/>
              </a:pPr>
              <a:t>‹#›</a:t>
            </a:fld>
            <a:endParaRPr lang="en-US" altLang="zh-CN" dirty="0"/>
          </a:p>
        </p:txBody>
      </p:sp>
    </p:spTree>
    <p:extLst>
      <p:ext uri="{BB962C8B-B14F-4D97-AF65-F5344CB8AC3E}">
        <p14:creationId xmlns:p14="http://schemas.microsoft.com/office/powerpoint/2010/main" val="2969792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763ADD97-AB5D-4E5C-AC92-8CE445684267}" type="datetime1">
              <a:rPr lang="zh-CN" altLang="en-US"/>
              <a:pPr>
                <a:defRPr/>
              </a:pPr>
              <a:t>2013/9/12 Thursday</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2434B71-E95C-4AEB-B09C-4D4DBF2F68FA}" type="slidenum">
              <a:rPr lang="zh-CN" altLang="en-US"/>
              <a:pPr>
                <a:defRPr/>
              </a:pPr>
              <a:t>‹#›</a:t>
            </a:fld>
            <a:endParaRPr lang="zh-CN" altLang="en-US"/>
          </a:p>
        </p:txBody>
      </p:sp>
    </p:spTree>
    <p:extLst>
      <p:ext uri="{BB962C8B-B14F-4D97-AF65-F5344CB8AC3E}">
        <p14:creationId xmlns:p14="http://schemas.microsoft.com/office/powerpoint/2010/main" val="1251994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2B47B5D-538F-43CB-BE96-5AFAE2F03F7F}" type="datetime1">
              <a:rPr lang="zh-CN" altLang="en-US"/>
              <a:pPr>
                <a:defRPr/>
              </a:pPr>
              <a:t>2013/9/12 Thursday</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87DBA61-044C-4A62-9A1F-F2958E8A33E0}" type="slidenum">
              <a:rPr lang="zh-CN" altLang="en-US"/>
              <a:pPr>
                <a:defRPr/>
              </a:pPr>
              <a:t>‹#›</a:t>
            </a:fld>
            <a:endParaRPr lang="zh-CN" altLang="en-US"/>
          </a:p>
        </p:txBody>
      </p:sp>
    </p:spTree>
    <p:extLst>
      <p:ext uri="{BB962C8B-B14F-4D97-AF65-F5344CB8AC3E}">
        <p14:creationId xmlns:p14="http://schemas.microsoft.com/office/powerpoint/2010/main" val="215825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74BB4D-98AA-48D7-98D6-4213E2BEE429}" type="datetime1">
              <a:rPr lang="zh-CN" altLang="en-US"/>
              <a:pPr>
                <a:defRPr/>
              </a:pPr>
              <a:t>2013/9/12 Thursday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611A9B-1A0F-4583-9278-56DB52619B24}" type="slidenum">
              <a:rPr lang="zh-CN" altLang="en-US"/>
              <a:pPr>
                <a:defRPr/>
              </a:pPr>
              <a:t>‹#›</a:t>
            </a:fld>
            <a:endParaRPr lang="zh-CN" altLang="en-US"/>
          </a:p>
        </p:txBody>
      </p:sp>
    </p:spTree>
    <p:extLst>
      <p:ext uri="{BB962C8B-B14F-4D97-AF65-F5344CB8AC3E}">
        <p14:creationId xmlns:p14="http://schemas.microsoft.com/office/powerpoint/2010/main" val="31401859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5FE554A-46BF-41D2-9FF8-E4027468A1F1}" type="datetime1">
              <a:rPr lang="zh-CN" altLang="en-US"/>
              <a:pPr>
                <a:defRPr/>
              </a:pPr>
              <a:t>2013/9/12 Thursday</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9C24113-4724-403F-BF48-74C308F5E085}" type="slidenum">
              <a:rPr lang="zh-CN" altLang="en-US"/>
              <a:pPr>
                <a:defRPr/>
              </a:pPr>
              <a:t>‹#›</a:t>
            </a:fld>
            <a:endParaRPr lang="zh-CN" altLang="en-US"/>
          </a:p>
        </p:txBody>
      </p:sp>
    </p:spTree>
    <p:extLst>
      <p:ext uri="{BB962C8B-B14F-4D97-AF65-F5344CB8AC3E}">
        <p14:creationId xmlns:p14="http://schemas.microsoft.com/office/powerpoint/2010/main" val="400538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F96451F-CA10-4A5F-9F8E-2335F10786D9}" type="datetime1">
              <a:rPr lang="zh-CN" altLang="en-US"/>
              <a:pPr>
                <a:defRPr/>
              </a:pPr>
              <a:t>2013/9/12 Thursday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81FFFDD-12E4-4696-A580-4EFCB35EC0D7}" type="slidenum">
              <a:rPr lang="zh-CN" altLang="en-US"/>
              <a:pPr>
                <a:defRPr/>
              </a:pPr>
              <a:t>‹#›</a:t>
            </a:fld>
            <a:endParaRPr lang="zh-CN" altLang="en-US"/>
          </a:p>
        </p:txBody>
      </p:sp>
    </p:spTree>
    <p:extLst>
      <p:ext uri="{BB962C8B-B14F-4D97-AF65-F5344CB8AC3E}">
        <p14:creationId xmlns:p14="http://schemas.microsoft.com/office/powerpoint/2010/main" val="2824201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8"/>
            <a:ext cx="222885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4638"/>
            <a:ext cx="653415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E4101EC-8A16-4ADD-8FF8-53662F96E8BC}" type="datetime1">
              <a:rPr lang="zh-CN" altLang="en-US"/>
              <a:pPr>
                <a:defRPr/>
              </a:pPr>
              <a:t>2013/9/12 Thursday</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8703FC3-561E-4929-B9DA-2E3E213FA315}" type="slidenum">
              <a:rPr lang="zh-CN" altLang="en-US"/>
              <a:pPr>
                <a:defRPr/>
              </a:pPr>
              <a:t>‹#›</a:t>
            </a:fld>
            <a:endParaRPr lang="zh-CN" altLang="en-US"/>
          </a:p>
        </p:txBody>
      </p:sp>
    </p:spTree>
    <p:extLst>
      <p:ext uri="{BB962C8B-B14F-4D97-AF65-F5344CB8AC3E}">
        <p14:creationId xmlns:p14="http://schemas.microsoft.com/office/powerpoint/2010/main" val="308469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solidFill>
                  <a:schemeClr val="tx1">
                    <a:lumMod val="95000"/>
                    <a:lumOff val="5000"/>
                  </a:schemeClr>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82638" y="2906713"/>
            <a:ext cx="8420100" cy="1500187"/>
          </a:xfrm>
        </p:spPr>
        <p:txBody>
          <a:bodyPr anchor="b"/>
          <a:lstStyle>
            <a:lvl1pPr marL="0" indent="0">
              <a:buNone/>
              <a:defRPr lang="zh-CN" altLang="en-US" sz="2000" b="1" kern="1200" dirty="0" smtClean="0">
                <a:solidFill>
                  <a:schemeClr val="tx1">
                    <a:tint val="75000"/>
                  </a:schemeClr>
                </a:solidFill>
                <a:latin typeface="微软雅黑" pitchFamily="34" charset="-122"/>
                <a:ea typeface="微软雅黑" pitchFamily="34" charset="-122"/>
                <a:cs typeface="+mn-cs"/>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smtClean="0"/>
              <a:t>单击此处编辑母版文本样式</a:t>
            </a:r>
          </a:p>
        </p:txBody>
      </p:sp>
    </p:spTree>
    <p:extLst>
      <p:ext uri="{BB962C8B-B14F-4D97-AF65-F5344CB8AC3E}">
        <p14:creationId xmlns:p14="http://schemas.microsoft.com/office/powerpoint/2010/main" val="297523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150" y="-99392"/>
            <a:ext cx="8915400" cy="922338"/>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95300" y="1124744"/>
            <a:ext cx="4381500" cy="5001419"/>
          </a:xfrm>
        </p:spPr>
        <p:txBody>
          <a:bodyPr/>
          <a:lstStyle>
            <a:lvl1pPr>
              <a:defRPr sz="2800">
                <a:solidFill>
                  <a:schemeClr val="tx1">
                    <a:lumMod val="95000"/>
                    <a:lumOff val="5000"/>
                  </a:schemeClr>
                </a:solidFill>
              </a:defRPr>
            </a:lvl1pPr>
            <a:lvl2pPr>
              <a:defRPr sz="2400">
                <a:solidFill>
                  <a:schemeClr val="tx1">
                    <a:lumMod val="95000"/>
                    <a:lumOff val="5000"/>
                  </a:schemeClr>
                </a:solidFill>
              </a:defRPr>
            </a:lvl2pPr>
            <a:lvl3pPr>
              <a:defRPr sz="2000">
                <a:solidFill>
                  <a:schemeClr val="tx1">
                    <a:lumMod val="95000"/>
                    <a:lumOff val="5000"/>
                  </a:schemeClr>
                </a:solidFill>
              </a:defRPr>
            </a:lvl3pPr>
            <a:lvl4pPr>
              <a:defRPr sz="1800">
                <a:solidFill>
                  <a:schemeClr val="tx1">
                    <a:lumMod val="95000"/>
                    <a:lumOff val="5000"/>
                  </a:schemeClr>
                </a:solidFill>
              </a:defRPr>
            </a:lvl4pPr>
            <a:lvl5pPr>
              <a:defRPr sz="1800">
                <a:solidFill>
                  <a:schemeClr val="tx1">
                    <a:lumMod val="95000"/>
                    <a:lumOff val="5000"/>
                  </a:schemeClr>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5029200" y="1124744"/>
            <a:ext cx="4381500" cy="5001419"/>
          </a:xfrm>
        </p:spPr>
        <p:txBody>
          <a:bodyPr/>
          <a:lstStyle>
            <a:lvl1pPr>
              <a:defRPr sz="2800">
                <a:solidFill>
                  <a:schemeClr val="tx1">
                    <a:lumMod val="95000"/>
                    <a:lumOff val="5000"/>
                  </a:schemeClr>
                </a:solidFill>
              </a:defRPr>
            </a:lvl1pPr>
            <a:lvl2pPr>
              <a:defRPr sz="2400">
                <a:solidFill>
                  <a:schemeClr val="tx1">
                    <a:lumMod val="95000"/>
                    <a:lumOff val="5000"/>
                  </a:schemeClr>
                </a:solidFill>
              </a:defRPr>
            </a:lvl2pPr>
            <a:lvl3pPr>
              <a:defRPr sz="2000">
                <a:solidFill>
                  <a:schemeClr val="tx1">
                    <a:lumMod val="95000"/>
                    <a:lumOff val="5000"/>
                  </a:schemeClr>
                </a:solidFill>
              </a:defRPr>
            </a:lvl3pPr>
            <a:lvl4pPr>
              <a:defRPr sz="1800">
                <a:solidFill>
                  <a:schemeClr val="tx1">
                    <a:lumMod val="95000"/>
                    <a:lumOff val="5000"/>
                  </a:schemeClr>
                </a:solidFill>
              </a:defRPr>
            </a:lvl4pPr>
            <a:lvl5pPr>
              <a:defRPr sz="1800">
                <a:solidFill>
                  <a:schemeClr val="tx1">
                    <a:lumMod val="95000"/>
                    <a:lumOff val="5000"/>
                  </a:schemeClr>
                </a:solidFill>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4"/>
          <p:cNvSpPr>
            <a:spLocks noGrp="1" noChangeArrowheads="1"/>
          </p:cNvSpPr>
          <p:nvPr>
            <p:ph type="dt" sz="half" idx="10"/>
          </p:nvPr>
        </p:nvSpPr>
        <p:spPr>
          <a:xfrm>
            <a:off x="495300" y="6245225"/>
            <a:ext cx="2311400" cy="476250"/>
          </a:xfrm>
          <a:prstGeom prst="rect">
            <a:avLst/>
          </a:prstGeom>
        </p:spPr>
        <p:txBody>
          <a:bodyPr/>
          <a:lstStyle>
            <a:lvl1pPr>
              <a:defRPr>
                <a:ea typeface="宋体" pitchFamily="2" charset="-122"/>
              </a:defRPr>
            </a:lvl1pPr>
          </a:lstStyle>
          <a:p>
            <a:pPr>
              <a:defRPr/>
            </a:pPr>
            <a:fld id="{7480ED5F-47ED-437A-9A6D-E5645BB7BF96}" type="datetime1">
              <a:rPr lang="zh-CN" altLang="en-US"/>
              <a:pPr>
                <a:defRPr/>
              </a:pPr>
              <a:t>2013/9/12 Thursday</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B6ED59B1-907B-41B8-936E-D0A15E0B0C52}" type="slidenum">
              <a:rPr lang="en-US" altLang="zh-CN"/>
              <a:pPr>
                <a:defRPr/>
              </a:pPr>
              <a:t>‹#›</a:t>
            </a:fld>
            <a:endParaRPr lang="en-US" altLang="zh-CN" dirty="0"/>
          </a:p>
        </p:txBody>
      </p:sp>
    </p:spTree>
    <p:extLst>
      <p:ext uri="{BB962C8B-B14F-4D97-AF65-F5344CB8AC3E}">
        <p14:creationId xmlns:p14="http://schemas.microsoft.com/office/powerpoint/2010/main" val="273702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95300" y="980728"/>
            <a:ext cx="4376738" cy="639762"/>
          </a:xfrm>
        </p:spPr>
        <p:txBody>
          <a:bodyPr anchor="b"/>
          <a:lstStyle>
            <a:lvl1pPr marL="0" indent="0">
              <a:buNone/>
              <a:defRPr sz="2400" b="1">
                <a:solidFill>
                  <a:schemeClr val="tx1">
                    <a:lumMod val="95000"/>
                    <a:lumOff val="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1620490"/>
            <a:ext cx="4376738" cy="4472806"/>
          </a:xfrm>
        </p:spPr>
        <p:txBody>
          <a:bodyPr/>
          <a:lstStyle>
            <a:lvl1pPr>
              <a:defRPr sz="2400">
                <a:solidFill>
                  <a:schemeClr val="tx1">
                    <a:lumMod val="95000"/>
                    <a:lumOff val="5000"/>
                  </a:schemeClr>
                </a:solidFill>
                <a:latin typeface="微软雅黑" pitchFamily="34" charset="-122"/>
                <a:ea typeface="微软雅黑" pitchFamily="34" charset="-122"/>
              </a:defRPr>
            </a:lvl1pPr>
            <a:lvl2pPr>
              <a:defRPr sz="2000">
                <a:solidFill>
                  <a:schemeClr val="tx1">
                    <a:lumMod val="95000"/>
                    <a:lumOff val="5000"/>
                  </a:schemeClr>
                </a:solidFill>
                <a:latin typeface="微软雅黑" pitchFamily="34" charset="-122"/>
                <a:ea typeface="微软雅黑" pitchFamily="34" charset="-122"/>
              </a:defRPr>
            </a:lvl2pPr>
            <a:lvl3pPr>
              <a:defRPr sz="1800">
                <a:solidFill>
                  <a:schemeClr val="tx1">
                    <a:lumMod val="95000"/>
                    <a:lumOff val="5000"/>
                  </a:schemeClr>
                </a:solidFill>
                <a:latin typeface="微软雅黑" pitchFamily="34" charset="-122"/>
                <a:ea typeface="微软雅黑" pitchFamily="34" charset="-122"/>
              </a:defRPr>
            </a:lvl3pPr>
            <a:lvl4pPr>
              <a:defRPr sz="1600">
                <a:solidFill>
                  <a:schemeClr val="tx1">
                    <a:lumMod val="95000"/>
                    <a:lumOff val="5000"/>
                  </a:schemeClr>
                </a:solidFill>
                <a:latin typeface="微软雅黑" pitchFamily="34" charset="-122"/>
                <a:ea typeface="微软雅黑" pitchFamily="34" charset="-122"/>
              </a:defRPr>
            </a:lvl4pPr>
            <a:lvl5pPr>
              <a:defRPr sz="1600">
                <a:solidFill>
                  <a:schemeClr val="tx1">
                    <a:lumMod val="95000"/>
                    <a:lumOff val="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980728"/>
            <a:ext cx="4378325" cy="639762"/>
          </a:xfrm>
        </p:spPr>
        <p:txBody>
          <a:bodyPr anchor="b"/>
          <a:lstStyle>
            <a:lvl1pPr marL="0" indent="0">
              <a:buNone/>
              <a:defRPr sz="2400" b="1">
                <a:solidFill>
                  <a:schemeClr val="tx1">
                    <a:lumMod val="95000"/>
                    <a:lumOff val="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1620490"/>
            <a:ext cx="4378325" cy="4472806"/>
          </a:xfrm>
        </p:spPr>
        <p:txBody>
          <a:bodyPr/>
          <a:lstStyle>
            <a:lvl1pPr>
              <a:defRPr sz="2400">
                <a:solidFill>
                  <a:schemeClr val="tx1">
                    <a:lumMod val="95000"/>
                    <a:lumOff val="5000"/>
                  </a:schemeClr>
                </a:solidFill>
                <a:latin typeface="微软雅黑" pitchFamily="34" charset="-122"/>
                <a:ea typeface="微软雅黑" pitchFamily="34" charset="-122"/>
              </a:defRPr>
            </a:lvl1pPr>
            <a:lvl2pPr>
              <a:defRPr sz="2000">
                <a:solidFill>
                  <a:schemeClr val="tx1">
                    <a:lumMod val="95000"/>
                    <a:lumOff val="5000"/>
                  </a:schemeClr>
                </a:solidFill>
                <a:latin typeface="微软雅黑" pitchFamily="34" charset="-122"/>
                <a:ea typeface="微软雅黑" pitchFamily="34" charset="-122"/>
              </a:defRPr>
            </a:lvl2pPr>
            <a:lvl3pPr>
              <a:defRPr sz="1800">
                <a:solidFill>
                  <a:schemeClr val="tx1">
                    <a:lumMod val="95000"/>
                    <a:lumOff val="5000"/>
                  </a:schemeClr>
                </a:solidFill>
                <a:latin typeface="微软雅黑" pitchFamily="34" charset="-122"/>
                <a:ea typeface="微软雅黑" pitchFamily="34" charset="-122"/>
              </a:defRPr>
            </a:lvl3pPr>
            <a:lvl4pPr>
              <a:defRPr sz="1600">
                <a:solidFill>
                  <a:schemeClr val="tx1">
                    <a:lumMod val="95000"/>
                    <a:lumOff val="5000"/>
                  </a:schemeClr>
                </a:solidFill>
                <a:latin typeface="微软雅黑" pitchFamily="34" charset="-122"/>
                <a:ea typeface="微软雅黑" pitchFamily="34" charset="-122"/>
              </a:defRPr>
            </a:lvl4pPr>
            <a:lvl5pPr>
              <a:defRPr sz="1600">
                <a:solidFill>
                  <a:schemeClr val="tx1">
                    <a:lumMod val="95000"/>
                    <a:lumOff val="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标题 1"/>
          <p:cNvSpPr>
            <a:spLocks noGrp="1"/>
          </p:cNvSpPr>
          <p:nvPr>
            <p:ph type="title"/>
          </p:nvPr>
        </p:nvSpPr>
        <p:spPr>
          <a:xfrm>
            <a:off x="56456" y="-99392"/>
            <a:ext cx="8915400" cy="922337"/>
          </a:xfrm>
        </p:spPr>
        <p:txBody>
          <a:bodyPr/>
          <a:lstStyle/>
          <a:p>
            <a:r>
              <a:rPr lang="zh-CN" altLang="en-US" dirty="0" smtClean="0"/>
              <a:t>单击此处编辑母版标题样式</a:t>
            </a:r>
            <a:endParaRPr lang="zh-CN" altLang="en-US" dirty="0"/>
          </a:p>
        </p:txBody>
      </p:sp>
      <p:sp>
        <p:nvSpPr>
          <p:cNvPr id="7" name="Rectangle 4"/>
          <p:cNvSpPr>
            <a:spLocks noGrp="1" noChangeArrowheads="1"/>
          </p:cNvSpPr>
          <p:nvPr>
            <p:ph type="dt" sz="half" idx="10"/>
          </p:nvPr>
        </p:nvSpPr>
        <p:spPr>
          <a:xfrm>
            <a:off x="495300" y="6245225"/>
            <a:ext cx="2311400" cy="476250"/>
          </a:xfrm>
          <a:prstGeom prst="rect">
            <a:avLst/>
          </a:prstGeom>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fld id="{A9A57CBF-112D-4675-9807-4A347E9BC60A}" type="datetime1">
              <a:rPr lang="zh-CN" altLang="en-US"/>
              <a:pPr>
                <a:defRPr/>
              </a:pPr>
              <a:t>2013/9/12 Thursday</a:t>
            </a:fld>
            <a:endParaRPr lang="en-US" altLang="zh-CN"/>
          </a:p>
        </p:txBody>
      </p:sp>
      <p:sp>
        <p:nvSpPr>
          <p:cNvPr id="8" name="Rectangle 5"/>
          <p:cNvSpPr>
            <a:spLocks noGrp="1" noChangeArrowheads="1"/>
          </p:cNvSpPr>
          <p:nvPr>
            <p:ph type="ftr" sz="quarter" idx="11"/>
          </p:nvPr>
        </p:nvSpPr>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92F2DC1C-AE9D-4801-9BB5-838A1D37C16A}" type="slidenum">
              <a:rPr lang="en-US" altLang="zh-CN"/>
              <a:pPr>
                <a:defRPr/>
              </a:pPr>
              <a:t>‹#›</a:t>
            </a:fld>
            <a:endParaRPr lang="en-US" altLang="zh-CN" dirty="0"/>
          </a:p>
        </p:txBody>
      </p:sp>
    </p:spTree>
    <p:extLst>
      <p:ext uri="{BB962C8B-B14F-4D97-AF65-F5344CB8AC3E}">
        <p14:creationId xmlns:p14="http://schemas.microsoft.com/office/powerpoint/2010/main" val="376039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150" y="-99392"/>
            <a:ext cx="8915400" cy="922338"/>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495300" y="6245225"/>
            <a:ext cx="2311400" cy="476250"/>
          </a:xfrm>
          <a:prstGeom prst="rect">
            <a:avLst/>
          </a:prstGeom>
        </p:spPr>
        <p:txBody>
          <a:bodyPr/>
          <a:lstStyle>
            <a:lvl1pPr>
              <a:defRPr>
                <a:latin typeface="微软雅黑" pitchFamily="34" charset="-122"/>
                <a:ea typeface="微软雅黑" pitchFamily="34" charset="-122"/>
              </a:defRPr>
            </a:lvl1pPr>
          </a:lstStyle>
          <a:p>
            <a:pPr>
              <a:defRPr/>
            </a:pPr>
            <a:fld id="{081508E8-E643-4A07-B840-5C0E963C6C39}" type="datetime1">
              <a:rPr lang="zh-CN" altLang="en-US"/>
              <a:pPr>
                <a:defRPr/>
              </a:pPr>
              <a:t>2013/9/12 Thursday</a:t>
            </a:fld>
            <a:endParaRPr lang="en-US" altLang="zh-CN"/>
          </a:p>
        </p:txBody>
      </p:sp>
      <p:sp>
        <p:nvSpPr>
          <p:cNvPr id="4" name="Rectangle 5"/>
          <p:cNvSpPr>
            <a:spLocks noGrp="1" noChangeArrowheads="1"/>
          </p:cNvSpPr>
          <p:nvPr>
            <p:ph type="ftr" sz="quarter" idx="11"/>
          </p:nvPr>
        </p:nvSpPr>
        <p:spPr/>
        <p:txBody>
          <a:bodyPr/>
          <a:lstStyle>
            <a:lvl1pPr>
              <a:defRPr>
                <a:latin typeface="微软雅黑" pitchFamily="34" charset="-122"/>
                <a:ea typeface="微软雅黑" pitchFamily="34" charset="-122"/>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5B40CB32-3020-447F-A558-CA2A2C98CFAD}" type="slidenum">
              <a:rPr lang="en-US" altLang="zh-CN"/>
              <a:pPr>
                <a:defRPr/>
              </a:pPr>
              <a:t>‹#›</a:t>
            </a:fld>
            <a:endParaRPr lang="en-US" altLang="zh-CN" dirty="0"/>
          </a:p>
        </p:txBody>
      </p:sp>
    </p:spTree>
    <p:extLst>
      <p:ext uri="{BB962C8B-B14F-4D97-AF65-F5344CB8AC3E}">
        <p14:creationId xmlns:p14="http://schemas.microsoft.com/office/powerpoint/2010/main" val="664190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95300" y="6245225"/>
            <a:ext cx="2311400" cy="476250"/>
          </a:xfrm>
          <a:prstGeom prst="rect">
            <a:avLst/>
          </a:prstGeom>
        </p:spPr>
        <p:txBody>
          <a:bodyPr/>
          <a:lstStyle>
            <a:lvl1pPr>
              <a:defRPr>
                <a:ea typeface="宋体" pitchFamily="2" charset="-122"/>
              </a:defRPr>
            </a:lvl1pPr>
          </a:lstStyle>
          <a:p>
            <a:pPr>
              <a:defRPr/>
            </a:pPr>
            <a:fld id="{CD933C25-8A8D-439D-940F-E2A7408672AF}" type="datetime1">
              <a:rPr lang="zh-CN" altLang="en-US"/>
              <a:pPr>
                <a:defRPr/>
              </a:pPr>
              <a:t>2013/9/12 Thursday</a:t>
            </a:fld>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FFA15874-DB3F-4DC9-8DC9-1DC602431EA6}" type="slidenum">
              <a:rPr lang="en-US" altLang="zh-CN"/>
              <a:pPr>
                <a:defRPr/>
              </a:pPr>
              <a:t>‹#›</a:t>
            </a:fld>
            <a:endParaRPr lang="en-US" altLang="zh-CN" dirty="0"/>
          </a:p>
        </p:txBody>
      </p:sp>
    </p:spTree>
    <p:extLst>
      <p:ext uri="{BB962C8B-B14F-4D97-AF65-F5344CB8AC3E}">
        <p14:creationId xmlns:p14="http://schemas.microsoft.com/office/powerpoint/2010/main" val="210375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标题 1"/>
          <p:cNvSpPr txBox="1">
            <a:spLocks/>
          </p:cNvSpPr>
          <p:nvPr userDrawn="1"/>
        </p:nvSpPr>
        <p:spPr bwMode="auto">
          <a:xfrm>
            <a:off x="57150" y="-100013"/>
            <a:ext cx="89154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600" b="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200">
                <a:solidFill>
                  <a:schemeClr val="tx2"/>
                </a:solidFill>
                <a:latin typeface="Arial" charset="0"/>
                <a:ea typeface="黑体" pitchFamily="2" charset="-122"/>
              </a:defRPr>
            </a:lvl2pPr>
            <a:lvl3pPr algn="l" rtl="0" eaLnBrk="0" fontAlgn="base" hangingPunct="0">
              <a:spcBef>
                <a:spcPct val="0"/>
              </a:spcBef>
              <a:spcAft>
                <a:spcPct val="0"/>
              </a:spcAft>
              <a:defRPr sz="3200">
                <a:solidFill>
                  <a:schemeClr val="tx2"/>
                </a:solidFill>
                <a:latin typeface="Arial" charset="0"/>
                <a:ea typeface="黑体" pitchFamily="2" charset="-122"/>
              </a:defRPr>
            </a:lvl3pPr>
            <a:lvl4pPr algn="l" rtl="0" eaLnBrk="0" fontAlgn="base" hangingPunct="0">
              <a:spcBef>
                <a:spcPct val="0"/>
              </a:spcBef>
              <a:spcAft>
                <a:spcPct val="0"/>
              </a:spcAft>
              <a:defRPr sz="3200">
                <a:solidFill>
                  <a:schemeClr val="tx2"/>
                </a:solidFill>
                <a:latin typeface="Arial" charset="0"/>
                <a:ea typeface="黑体" pitchFamily="2" charset="-122"/>
              </a:defRPr>
            </a:lvl4pPr>
            <a:lvl5pPr algn="l" rtl="0" eaLnBrk="0" fontAlgn="base" hangingPunct="0">
              <a:spcBef>
                <a:spcPct val="0"/>
              </a:spcBef>
              <a:spcAft>
                <a:spcPct val="0"/>
              </a:spcAft>
              <a:defRPr sz="3200">
                <a:solidFill>
                  <a:schemeClr val="tx2"/>
                </a:solidFill>
                <a:latin typeface="Arial" charset="0"/>
                <a:ea typeface="黑体" pitchFamily="2" charset="-122"/>
              </a:defRPr>
            </a:lvl5pPr>
            <a:lvl6pPr marL="457200" algn="l" rtl="0" fontAlgn="base">
              <a:spcBef>
                <a:spcPct val="0"/>
              </a:spcBef>
              <a:spcAft>
                <a:spcPct val="0"/>
              </a:spcAft>
              <a:defRPr sz="3200">
                <a:solidFill>
                  <a:schemeClr val="tx2"/>
                </a:solidFill>
                <a:latin typeface="Arial" charset="0"/>
                <a:ea typeface="黑体" pitchFamily="2" charset="-122"/>
              </a:defRPr>
            </a:lvl6pPr>
            <a:lvl7pPr marL="914400" algn="l" rtl="0" fontAlgn="base">
              <a:spcBef>
                <a:spcPct val="0"/>
              </a:spcBef>
              <a:spcAft>
                <a:spcPct val="0"/>
              </a:spcAft>
              <a:defRPr sz="3200">
                <a:solidFill>
                  <a:schemeClr val="tx2"/>
                </a:solidFill>
                <a:latin typeface="Arial" charset="0"/>
                <a:ea typeface="黑体" pitchFamily="2" charset="-122"/>
              </a:defRPr>
            </a:lvl7pPr>
            <a:lvl8pPr marL="1371600" algn="l" rtl="0" fontAlgn="base">
              <a:spcBef>
                <a:spcPct val="0"/>
              </a:spcBef>
              <a:spcAft>
                <a:spcPct val="0"/>
              </a:spcAft>
              <a:defRPr sz="3200">
                <a:solidFill>
                  <a:schemeClr val="tx2"/>
                </a:solidFill>
                <a:latin typeface="Arial" charset="0"/>
                <a:ea typeface="黑体" pitchFamily="2" charset="-122"/>
              </a:defRPr>
            </a:lvl8pPr>
            <a:lvl9pPr marL="1828800" algn="l" rtl="0" fontAlgn="base">
              <a:spcBef>
                <a:spcPct val="0"/>
              </a:spcBef>
              <a:spcAft>
                <a:spcPct val="0"/>
              </a:spcAft>
              <a:defRPr sz="3200">
                <a:solidFill>
                  <a:schemeClr val="tx2"/>
                </a:solidFill>
                <a:latin typeface="Arial" charset="0"/>
                <a:ea typeface="黑体" pitchFamily="2" charset="-122"/>
              </a:defRPr>
            </a:lvl9pPr>
          </a:lstStyle>
          <a:p>
            <a:pPr>
              <a:defRPr/>
            </a:pPr>
            <a:r>
              <a:rPr lang="zh-CN" altLang="en-US" smtClean="0"/>
              <a:t>单击此处编辑母版标题样式</a:t>
            </a:r>
            <a:endParaRPr lang="zh-CN" altLang="en-US"/>
          </a:p>
        </p:txBody>
      </p:sp>
      <p:sp>
        <p:nvSpPr>
          <p:cNvPr id="2" name="标题 1"/>
          <p:cNvSpPr>
            <a:spLocks noGrp="1"/>
          </p:cNvSpPr>
          <p:nvPr>
            <p:ph type="title"/>
          </p:nvPr>
        </p:nvSpPr>
        <p:spPr>
          <a:xfrm>
            <a:off x="495300" y="1030412"/>
            <a:ext cx="3259138" cy="814412"/>
          </a:xfrm>
        </p:spPr>
        <p:txBody>
          <a:bodyPr anchor="b"/>
          <a:lstStyle>
            <a:lvl1pPr algn="l">
              <a:defRPr sz="2000" b="1">
                <a:solidFill>
                  <a:schemeClr val="tx1">
                    <a:lumMod val="95000"/>
                    <a:lumOff val="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873500" y="980728"/>
            <a:ext cx="5537200" cy="5145435"/>
          </a:xfrm>
        </p:spPr>
        <p:txBody>
          <a:bodyPr/>
          <a:lstStyle>
            <a:lvl1pPr>
              <a:defRPr sz="3200">
                <a:solidFill>
                  <a:schemeClr val="tx1">
                    <a:lumMod val="95000"/>
                    <a:lumOff val="5000"/>
                  </a:schemeClr>
                </a:solidFill>
                <a:latin typeface="微软雅黑" pitchFamily="34" charset="-122"/>
                <a:ea typeface="微软雅黑" pitchFamily="34" charset="-122"/>
              </a:defRPr>
            </a:lvl1pPr>
            <a:lvl2pPr>
              <a:defRPr sz="2800">
                <a:solidFill>
                  <a:schemeClr val="tx1">
                    <a:lumMod val="95000"/>
                    <a:lumOff val="5000"/>
                  </a:schemeClr>
                </a:solidFill>
                <a:latin typeface="微软雅黑" pitchFamily="34" charset="-122"/>
                <a:ea typeface="微软雅黑" pitchFamily="34" charset="-122"/>
              </a:defRPr>
            </a:lvl2pPr>
            <a:lvl3pPr>
              <a:defRPr sz="2400">
                <a:solidFill>
                  <a:schemeClr val="tx1">
                    <a:lumMod val="95000"/>
                    <a:lumOff val="5000"/>
                  </a:schemeClr>
                </a:solidFill>
                <a:latin typeface="微软雅黑" pitchFamily="34" charset="-122"/>
                <a:ea typeface="微软雅黑" pitchFamily="34" charset="-122"/>
              </a:defRPr>
            </a:lvl3pPr>
            <a:lvl4pPr>
              <a:defRPr sz="2000">
                <a:solidFill>
                  <a:schemeClr val="tx1">
                    <a:lumMod val="95000"/>
                    <a:lumOff val="5000"/>
                  </a:schemeClr>
                </a:solidFill>
                <a:latin typeface="微软雅黑" pitchFamily="34" charset="-122"/>
                <a:ea typeface="微软雅黑" pitchFamily="34" charset="-122"/>
              </a:defRPr>
            </a:lvl4pPr>
            <a:lvl5pPr>
              <a:defRPr sz="2000">
                <a:solidFill>
                  <a:schemeClr val="tx1">
                    <a:lumMod val="95000"/>
                    <a:lumOff val="5000"/>
                  </a:schemeClr>
                </a:solidFill>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988840"/>
            <a:ext cx="3259138" cy="4137323"/>
          </a:xfrm>
        </p:spPr>
        <p:txBody>
          <a:bodyPr/>
          <a:lstStyle>
            <a:lvl1pPr marL="0" indent="0">
              <a:buNone/>
              <a:defRPr sz="1400">
                <a:solidFill>
                  <a:schemeClr val="tx1">
                    <a:lumMod val="95000"/>
                    <a:lumOff val="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4"/>
          <p:cNvSpPr>
            <a:spLocks noGrp="1" noChangeArrowheads="1"/>
          </p:cNvSpPr>
          <p:nvPr>
            <p:ph type="dt" sz="half" idx="10"/>
          </p:nvPr>
        </p:nvSpPr>
        <p:spPr>
          <a:xfrm>
            <a:off x="495300" y="6245225"/>
            <a:ext cx="2311400" cy="476250"/>
          </a:xfrm>
          <a:prstGeom prst="rect">
            <a:avLst/>
          </a:prstGeom>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fld id="{FF9A3236-F943-47B7-83AD-D12772CB225E}" type="datetime1">
              <a:rPr lang="zh-CN" altLang="en-US"/>
              <a:pPr>
                <a:defRPr/>
              </a:pPr>
              <a:t>2013/9/12 Thursday</a:t>
            </a:fld>
            <a:endParaRPr lang="en-US" altLang="zh-CN"/>
          </a:p>
        </p:txBody>
      </p:sp>
      <p:sp>
        <p:nvSpPr>
          <p:cNvPr id="7" name="Rectangle 5"/>
          <p:cNvSpPr>
            <a:spLocks noGrp="1" noChangeArrowheads="1"/>
          </p:cNvSpPr>
          <p:nvPr>
            <p:ph type="ftr" sz="quarter" idx="11"/>
          </p:nvPr>
        </p:nvSpPr>
        <p:spPr/>
        <p:txBody>
          <a:bodyPr/>
          <a:lstStyle>
            <a:lvl1pPr>
              <a:defRPr>
                <a:solidFill>
                  <a:schemeClr val="tx1">
                    <a:lumMod val="95000"/>
                    <a:lumOff val="5000"/>
                  </a:schemeClr>
                </a:solidFill>
                <a:latin typeface="微软雅黑" pitchFamily="34" charset="-122"/>
                <a:ea typeface="微软雅黑" pitchFamily="34" charset="-122"/>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F04A9CC5-D1B0-4B29-8D64-AB6E7624E55B}" type="slidenum">
              <a:rPr lang="en-US" altLang="zh-CN"/>
              <a:pPr>
                <a:defRPr/>
              </a:pPr>
              <a:t>‹#›</a:t>
            </a:fld>
            <a:endParaRPr lang="en-US" altLang="zh-CN" dirty="0"/>
          </a:p>
        </p:txBody>
      </p:sp>
    </p:spTree>
    <p:extLst>
      <p:ext uri="{BB962C8B-B14F-4D97-AF65-F5344CB8AC3E}">
        <p14:creationId xmlns:p14="http://schemas.microsoft.com/office/powerpoint/2010/main" val="406353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5297760"/>
            <a:ext cx="5943600" cy="566738"/>
          </a:xfrm>
        </p:spPr>
        <p:txBody>
          <a:bodyPr anchor="b"/>
          <a:lstStyle>
            <a:lvl1pPr algn="l">
              <a:defRPr sz="2000" b="1">
                <a:solidFill>
                  <a:schemeClr val="tx1">
                    <a:lumMod val="95000"/>
                    <a:lumOff val="5000"/>
                  </a:schemeClr>
                </a:solidFill>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110993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864498"/>
            <a:ext cx="5943600" cy="804862"/>
          </a:xfrm>
        </p:spPr>
        <p:txBody>
          <a:bodyPr/>
          <a:lstStyle>
            <a:lvl1pPr marL="0" indent="0">
              <a:buNone/>
              <a:defRPr sz="1400">
                <a:solidFill>
                  <a:schemeClr val="tx1">
                    <a:lumMod val="95000"/>
                    <a:lumOff val="5000"/>
                  </a:schemeClr>
                </a:solidFill>
                <a:latin typeface="微软雅黑" pitchFamily="34" charset="-122"/>
                <a:ea typeface="微软雅黑"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xfrm>
            <a:off x="8266113" y="6265863"/>
            <a:ext cx="1590675" cy="476250"/>
          </a:xfrm>
        </p:spPr>
        <p:txBody>
          <a:bodyPr/>
          <a:lstStyle>
            <a:lvl1pPr marL="0" marR="0" indent="0" algn="r" defTabSz="914400" rtl="0" eaLnBrk="1" fontAlgn="base" latinLnBrk="0" hangingPunct="1">
              <a:lnSpc>
                <a:spcPct val="100000"/>
              </a:lnSpc>
              <a:spcBef>
                <a:spcPct val="0"/>
              </a:spcBef>
              <a:spcAft>
                <a:spcPct val="0"/>
              </a:spcAft>
              <a:buClrTx/>
              <a:buSzTx/>
              <a:buFontTx/>
              <a:buNone/>
              <a:tabLst/>
              <a:defRPr sz="2400" b="1">
                <a:latin typeface="Lucida Sans" pitchFamily="34" charset="0"/>
              </a:defRPr>
            </a:lvl1pPr>
          </a:lstStyle>
          <a:p>
            <a:pPr>
              <a:defRPr/>
            </a:pPr>
            <a:fld id="{D212BCD7-5A6D-408C-84CF-C3C5ACB81216}" type="slidenum">
              <a:rPr lang="en-US" altLang="zh-CN"/>
              <a:pPr>
                <a:defRPr/>
              </a:pPr>
              <a:t>‹#›</a:t>
            </a:fld>
            <a:endParaRPr lang="en-US" altLang="zh-CN" dirty="0"/>
          </a:p>
        </p:txBody>
      </p:sp>
    </p:spTree>
    <p:extLst>
      <p:ext uri="{BB962C8B-B14F-4D97-AF65-F5344CB8AC3E}">
        <p14:creationId xmlns:p14="http://schemas.microsoft.com/office/powerpoint/2010/main" val="24024594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userDrawn="1"/>
        </p:nvSpPr>
        <p:spPr>
          <a:xfrm>
            <a:off x="-15875" y="765175"/>
            <a:ext cx="9921875" cy="60928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单圆角矩形 9"/>
          <p:cNvSpPr/>
          <p:nvPr userDrawn="1"/>
        </p:nvSpPr>
        <p:spPr>
          <a:xfrm rot="10800000" flipH="1">
            <a:off x="0" y="765175"/>
            <a:ext cx="9906000" cy="6092825"/>
          </a:xfrm>
          <a:prstGeom prst="round1Rect">
            <a:avLst>
              <a:gd name="adj" fmla="val 886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8" name="Rectangle 2"/>
          <p:cNvSpPr>
            <a:spLocks noGrp="1" noChangeArrowheads="1"/>
          </p:cNvSpPr>
          <p:nvPr>
            <p:ph type="title"/>
          </p:nvPr>
        </p:nvSpPr>
        <p:spPr bwMode="auto">
          <a:xfrm>
            <a:off x="57150" y="-26988"/>
            <a:ext cx="89154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3"/>
          <p:cNvSpPr>
            <a:spLocks noGrp="1" noChangeArrowheads="1"/>
          </p:cNvSpPr>
          <p:nvPr>
            <p:ph type="body" idx="1"/>
          </p:nvPr>
        </p:nvSpPr>
        <p:spPr bwMode="auto">
          <a:xfrm>
            <a:off x="495300" y="1196975"/>
            <a:ext cx="89154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5"/>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7545388" y="6265863"/>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r" defTabSz="914400" rtl="0" eaLnBrk="1" fontAlgn="base" latinLnBrk="0" hangingPunct="1">
              <a:lnSpc>
                <a:spcPct val="100000"/>
              </a:lnSpc>
              <a:spcBef>
                <a:spcPct val="0"/>
              </a:spcBef>
              <a:spcAft>
                <a:spcPct val="0"/>
              </a:spcAft>
              <a:buClrTx/>
              <a:buSzTx/>
              <a:buFontTx/>
              <a:buNone/>
              <a:tabLst/>
              <a:defRPr sz="2400" b="1">
                <a:solidFill>
                  <a:srgbClr val="000000"/>
                </a:solidFill>
                <a:latin typeface="Lucida Sans" pitchFamily="34" charset="0"/>
                <a:ea typeface="宋体" pitchFamily="2" charset="-122"/>
              </a:defRPr>
            </a:lvl1pPr>
          </a:lstStyle>
          <a:p>
            <a:pPr>
              <a:defRPr/>
            </a:pPr>
            <a:fld id="{2213A0DB-263F-408D-A099-ED47A17BF932}" type="slidenum">
              <a:rPr lang="en-US" altLang="zh-CN"/>
              <a:pPr>
                <a:defRPr/>
              </a:pPr>
              <a:t>‹#›</a:t>
            </a:fld>
            <a:endParaRPr lang="en-US" altLang="zh-CN" dirty="0"/>
          </a:p>
        </p:txBody>
      </p:sp>
      <p:pic>
        <p:nvPicPr>
          <p:cNvPr id="1032" name="Picture 8" descr="3"/>
          <p:cNvPicPr>
            <a:picLocks noChangeAspect="1" noChangeArrowheads="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6665" t="35547" r="15015" b="47791"/>
          <a:stretch>
            <a:fillRect/>
          </a:stretch>
        </p:blipFill>
        <p:spPr bwMode="auto">
          <a:xfrm>
            <a:off x="6392863" y="115888"/>
            <a:ext cx="32972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0" y="1"/>
            <a:ext cx="9921875" cy="765174"/>
          </a:xfrm>
          <a:prstGeom prst="rect">
            <a:avLst/>
          </a:prstGeom>
          <a:solidFill>
            <a:schemeClr val="tx1">
              <a:lumMod val="85000"/>
              <a:lumOff val="15000"/>
            </a:schemeClr>
          </a:solidFill>
          <a:ln>
            <a:noFill/>
          </a:ln>
          <a:effectLst>
            <a:glow rad="101600">
              <a:schemeClr val="accent4">
                <a:satMod val="175000"/>
                <a:alpha val="40000"/>
              </a:schemeClr>
            </a:glo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2" name="Picture 4" descr="C:\Documents and Settings\Administrator\桌面\椭圆透明.png"/>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l="16826" t="53629" r="16902"/>
          <a:stretch/>
        </p:blipFill>
        <p:spPr bwMode="auto">
          <a:xfrm>
            <a:off x="-15876" y="0"/>
            <a:ext cx="9921875" cy="504056"/>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Lst>
        </p:spPr>
      </p:pic>
      <p:pic>
        <p:nvPicPr>
          <p:cNvPr id="1037" name="Picture 5" descr="D:\【2013-07】培训资料\我的酷盘\【康佳资料】\【2】周报、作业和笔记\【0】各文档模板\用创新赢得尊严-白色.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7543800" y="71438"/>
            <a:ext cx="2343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4" r:id="rId12"/>
    <p:sldLayoutId id="2147484155" r:id="rId13"/>
    <p:sldLayoutId id="2147484156"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6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3600">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3600">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3600">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3600">
          <a:solidFill>
            <a:schemeClr val="bg1"/>
          </a:solidFill>
          <a:latin typeface="微软雅黑" pitchFamily="34" charset="-122"/>
          <a:ea typeface="微软雅黑" pitchFamily="34" charset="-122"/>
        </a:defRPr>
      </a:lvl5pPr>
      <a:lvl6pPr marL="457200" algn="l" rtl="0" fontAlgn="base">
        <a:spcBef>
          <a:spcPct val="0"/>
        </a:spcBef>
        <a:spcAft>
          <a:spcPct val="0"/>
        </a:spcAft>
        <a:defRPr sz="3200">
          <a:solidFill>
            <a:schemeClr val="tx2"/>
          </a:solidFill>
          <a:latin typeface="Arial" charset="0"/>
          <a:ea typeface="黑体" pitchFamily="2" charset="-122"/>
        </a:defRPr>
      </a:lvl6pPr>
      <a:lvl7pPr marL="914400" algn="l" rtl="0" fontAlgn="base">
        <a:spcBef>
          <a:spcPct val="0"/>
        </a:spcBef>
        <a:spcAft>
          <a:spcPct val="0"/>
        </a:spcAft>
        <a:defRPr sz="3200">
          <a:solidFill>
            <a:schemeClr val="tx2"/>
          </a:solidFill>
          <a:latin typeface="Arial" charset="0"/>
          <a:ea typeface="黑体" pitchFamily="2" charset="-122"/>
        </a:defRPr>
      </a:lvl7pPr>
      <a:lvl8pPr marL="1371600" algn="l" rtl="0" fontAlgn="base">
        <a:spcBef>
          <a:spcPct val="0"/>
        </a:spcBef>
        <a:spcAft>
          <a:spcPct val="0"/>
        </a:spcAft>
        <a:defRPr sz="3200">
          <a:solidFill>
            <a:schemeClr val="tx2"/>
          </a:solidFill>
          <a:latin typeface="Arial" charset="0"/>
          <a:ea typeface="黑体" pitchFamily="2" charset="-122"/>
        </a:defRPr>
      </a:lvl8pPr>
      <a:lvl9pPr marL="1828800" algn="l" rtl="0" fontAlgn="base">
        <a:spcBef>
          <a:spcPct val="0"/>
        </a:spcBef>
        <a:spcAft>
          <a:spcPct val="0"/>
        </a:spcAft>
        <a:defRPr sz="3200">
          <a:solidFill>
            <a:schemeClr val="tx2"/>
          </a:solidFill>
          <a:latin typeface="Arial" charset="0"/>
          <a:ea typeface="黑体" pitchFamily="2" charset="-122"/>
        </a:defRPr>
      </a:lvl9pPr>
    </p:titleStyle>
    <p:bodyStyle>
      <a:lvl1pPr marL="342900" indent="-342900" algn="l" rtl="0" eaLnBrk="0" fontAlgn="base" hangingPunct="0">
        <a:spcBef>
          <a:spcPct val="20000"/>
        </a:spcBef>
        <a:spcAft>
          <a:spcPct val="0"/>
        </a:spcAft>
        <a:buFont typeface="Wingdings" pitchFamily="2" charset="2"/>
        <a:buChar char="n"/>
        <a:defRPr sz="2800" b="1">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800">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400">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2000">
          <a:solidFill>
            <a:schemeClr val="tx1"/>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2000">
          <a:solidFill>
            <a:schemeClr val="tx1"/>
          </a:solidFill>
          <a:latin typeface="微软雅黑" pitchFamily="34" charset="-122"/>
          <a:ea typeface="微软雅黑"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15875" y="0"/>
            <a:ext cx="992187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单圆角矩形 6"/>
          <p:cNvSpPr/>
          <p:nvPr userDrawn="1"/>
        </p:nvSpPr>
        <p:spPr>
          <a:xfrm flipH="1">
            <a:off x="0" y="0"/>
            <a:ext cx="9906000" cy="6092825"/>
          </a:xfrm>
          <a:prstGeom prst="round1Rect">
            <a:avLst>
              <a:gd name="adj" fmla="val 773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52" name="标题占位符 1"/>
          <p:cNvSpPr>
            <a:spLocks noGrp="1"/>
          </p:cNvSpPr>
          <p:nvPr>
            <p:ph type="title"/>
          </p:nvPr>
        </p:nvSpPr>
        <p:spPr bwMode="auto">
          <a:xfrm>
            <a:off x="495300" y="274638"/>
            <a:ext cx="89154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文本占位符 2"/>
          <p:cNvSpPr>
            <a:spLocks noGrp="1"/>
          </p:cNvSpPr>
          <p:nvPr>
            <p:ph type="body" idx="1"/>
          </p:nvPr>
        </p:nvSpPr>
        <p:spPr bwMode="auto">
          <a:xfrm>
            <a:off x="495300" y="1412875"/>
            <a:ext cx="89154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defRPr/>
            </a:pPr>
            <a:fld id="{1BA6C018-B35E-4BAF-8BB6-D351FDEBDAEC}" type="datetime1">
              <a:rPr lang="zh-CN" altLang="en-US"/>
              <a:pPr>
                <a:defRPr/>
              </a:pPr>
              <a:t>2013/9/12 Thursday</a:t>
            </a:fld>
            <a:endParaRPr lang="zh-CN" altLang="en-US"/>
          </a:p>
        </p:txBody>
      </p:sp>
      <p:sp>
        <p:nvSpPr>
          <p:cNvPr id="5" name="页脚占位符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defRPr/>
            </a:pPr>
            <a:fld id="{9037901C-0E5E-4369-B217-BFB2C219893E}" type="slidenum">
              <a:rPr lang="zh-CN" altLang="en-US"/>
              <a:pPr>
                <a:defRPr/>
              </a:pPr>
              <a:t>‹#›</a:t>
            </a:fld>
            <a:endParaRPr lang="zh-CN" altLang="en-US"/>
          </a:p>
        </p:txBody>
      </p:sp>
      <p:sp>
        <p:nvSpPr>
          <p:cNvPr id="8" name="矩形 7"/>
          <p:cNvSpPr/>
          <p:nvPr userDrawn="1"/>
        </p:nvSpPr>
        <p:spPr>
          <a:xfrm>
            <a:off x="-15875" y="6092825"/>
            <a:ext cx="9921875" cy="7651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058" name="Picture 8" descr="3"/>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6665" t="35547" r="15015" b="47791"/>
          <a:stretch>
            <a:fillRect/>
          </a:stretch>
        </p:blipFill>
        <p:spPr bwMode="auto">
          <a:xfrm>
            <a:off x="3540125" y="6270625"/>
            <a:ext cx="28082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0" descr="D:\【2013-07】培训资料\我的酷盘\【康佳资料】\【2】周报、作业和笔记\【0】各文档模板\用创新赢得尊严-改.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256463" y="0"/>
            <a:ext cx="27368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32" r:id="rId1"/>
    <p:sldLayoutId id="2147484133" r:id="rId2"/>
    <p:sldLayoutId id="214748415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defRPr>
      </a:lvl5pPr>
      <a:lvl6pPr marL="457200" algn="ctr" rtl="0" fontAlgn="base">
        <a:spcBef>
          <a:spcPct val="0"/>
        </a:spcBef>
        <a:spcAft>
          <a:spcPct val="0"/>
        </a:spcAft>
        <a:defRPr sz="4400">
          <a:solidFill>
            <a:schemeClr val="tx1"/>
          </a:solidFill>
          <a:latin typeface="Franklin Gothic Medium" pitchFamily="34" charset="0"/>
          <a:ea typeface="微软雅黑" pitchFamily="34" charset="-122"/>
        </a:defRPr>
      </a:lvl6pPr>
      <a:lvl7pPr marL="914400" algn="ctr" rtl="0" fontAlgn="base">
        <a:spcBef>
          <a:spcPct val="0"/>
        </a:spcBef>
        <a:spcAft>
          <a:spcPct val="0"/>
        </a:spcAft>
        <a:defRPr sz="4400">
          <a:solidFill>
            <a:schemeClr val="tx1"/>
          </a:solidFill>
          <a:latin typeface="Franklin Gothic Medium" pitchFamily="34" charset="0"/>
          <a:ea typeface="微软雅黑" pitchFamily="34" charset="-122"/>
        </a:defRPr>
      </a:lvl7pPr>
      <a:lvl8pPr marL="1371600" algn="ctr" rtl="0" fontAlgn="base">
        <a:spcBef>
          <a:spcPct val="0"/>
        </a:spcBef>
        <a:spcAft>
          <a:spcPct val="0"/>
        </a:spcAft>
        <a:defRPr sz="4400">
          <a:solidFill>
            <a:schemeClr val="tx1"/>
          </a:solidFill>
          <a:latin typeface="Franklin Gothic Medium" pitchFamily="34" charset="0"/>
          <a:ea typeface="微软雅黑" pitchFamily="34" charset="-122"/>
        </a:defRPr>
      </a:lvl8pPr>
      <a:lvl9pPr marL="1828800" algn="ctr" rtl="0" fontAlgn="base">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1.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10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slide" Target="slide11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http://ce.sysu.edu.cn/hope/Education/UploadFiles_5303/200912/20091210124447567.jpg" TargetMode="External"/><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103.xml"/><Relationship Id="rId3" Type="http://schemas.openxmlformats.org/officeDocument/2006/relationships/image" Target="../media/image8.png"/><Relationship Id="rId7" Type="http://schemas.openxmlformats.org/officeDocument/2006/relationships/slide" Target="slide24.xml"/><Relationship Id="rId12" Type="http://schemas.openxmlformats.org/officeDocument/2006/relationships/slide" Target="slide113.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13.xml"/><Relationship Id="rId11" Type="http://schemas.openxmlformats.org/officeDocument/2006/relationships/slide" Target="slide93.xml"/><Relationship Id="rId5" Type="http://schemas.openxmlformats.org/officeDocument/2006/relationships/slide" Target="slide3.xml"/><Relationship Id="rId10" Type="http://schemas.openxmlformats.org/officeDocument/2006/relationships/slide" Target="slide80.xml"/><Relationship Id="rId4" Type="http://schemas.openxmlformats.org/officeDocument/2006/relationships/image" Target="../media/image5.png"/><Relationship Id="rId9" Type="http://schemas.openxmlformats.org/officeDocument/2006/relationships/slide" Target="slide6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http://www.cnqce.com/upimg/userup/0708/01003410K07.gif" TargetMode="External"/><Relationship Id="rId3" Type="http://schemas.openxmlformats.org/officeDocument/2006/relationships/image" Target="../media/image33.gif"/><Relationship Id="rId7" Type="http://schemas.openxmlformats.org/officeDocument/2006/relationships/image" Target="../media/image35.gif"/><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http://www.cnqce.com/upimg/userup/0708/010034319245.jpg" TargetMode="External"/><Relationship Id="rId5" Type="http://schemas.openxmlformats.org/officeDocument/2006/relationships/image" Target="../media/image34.jpeg"/><Relationship Id="rId4" Type="http://schemas.openxmlformats.org/officeDocument/2006/relationships/image" Target="http://www.cnqce.com/upimg/userup/0708/01003310XF.gif"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http://www.cnqce.com/upimg/userup/0708/01003523B94.jpg" TargetMode="External"/><Relationship Id="rId3" Type="http://schemas.openxmlformats.org/officeDocument/2006/relationships/image" Target="http://www.cnqce.com/upimg/userup/0708/01003Q24T6.jpg" TargetMode="External"/><Relationship Id="rId7" Type="http://schemas.openxmlformats.org/officeDocument/2006/relationships/image" Target="http://www.cnqce.com/upimg/userup/0708/0100360325A.gif" TargetMode="External"/><Relationship Id="rId12"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image" Target="../media/image38.gif"/><Relationship Id="rId11" Type="http://schemas.openxmlformats.org/officeDocument/2006/relationships/image" Target="http://www.cnqce.com/upimg/userup/0708/0100350M320.gif" TargetMode="External"/><Relationship Id="rId5" Type="http://schemas.openxmlformats.org/officeDocument/2006/relationships/image" Target="http://www.cnqce.com/upimg/userup/0708/01003P0C24.gif" TargetMode="External"/><Relationship Id="rId10" Type="http://schemas.openxmlformats.org/officeDocument/2006/relationships/image" Target="../media/image40.gif"/><Relationship Id="rId4" Type="http://schemas.openxmlformats.org/officeDocument/2006/relationships/image" Target="../media/image37.gif"/><Relationship Id="rId9" Type="http://schemas.openxmlformats.org/officeDocument/2006/relationships/image" Target="http://www.cnqce.com/upimg/userup/0708/010036149639.jpg" TargetMode="External"/><Relationship Id="rId14" Type="http://schemas.openxmlformats.org/officeDocument/2006/relationships/image" Target="../media/image42.png"/></Relationships>
</file>

<file path=ppt/slides/_rels/slide87.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http://www.cnqce.com/upimg/userup/0708/01003523B94.jpg" TargetMode="External"/><Relationship Id="rId18" Type="http://schemas.openxmlformats.org/officeDocument/2006/relationships/image" Target="../media/image45.jpeg"/><Relationship Id="rId26" Type="http://schemas.openxmlformats.org/officeDocument/2006/relationships/image" Target="../media/image49.jpeg"/><Relationship Id="rId3" Type="http://schemas.openxmlformats.org/officeDocument/2006/relationships/image" Target="http://www.cnqce.com/upimg/userup/0708/01003Q24T6.jpg" TargetMode="External"/><Relationship Id="rId21" Type="http://schemas.openxmlformats.org/officeDocument/2006/relationships/image" Target="http://www.cnqce.com/upimg/userup/0708/0100435323I.gif" TargetMode="External"/><Relationship Id="rId7" Type="http://schemas.openxmlformats.org/officeDocument/2006/relationships/image" Target="http://www.cnqce.com/upimg/userup/0708/0100360325A.gif" TargetMode="External"/><Relationship Id="rId12" Type="http://schemas.openxmlformats.org/officeDocument/2006/relationships/image" Target="../media/image41.jpeg"/><Relationship Id="rId17" Type="http://schemas.openxmlformats.org/officeDocument/2006/relationships/image" Target="http://www.cnqce.com/upimg/userup/0708/0100420520U.gif" TargetMode="External"/><Relationship Id="rId25" Type="http://schemas.openxmlformats.org/officeDocument/2006/relationships/image" Target="http://www.cnqce.com/upimg/userup/0708/01004F642H.jpg" TargetMode="External"/><Relationship Id="rId2" Type="http://schemas.openxmlformats.org/officeDocument/2006/relationships/image" Target="../media/image36.jpeg"/><Relationship Id="rId16" Type="http://schemas.openxmlformats.org/officeDocument/2006/relationships/image" Target="../media/image44.gif"/><Relationship Id="rId20" Type="http://schemas.openxmlformats.org/officeDocument/2006/relationships/image" Target="../media/image46.gif"/><Relationship Id="rId29" Type="http://schemas.openxmlformats.org/officeDocument/2006/relationships/image" Target="http://www.cnqce.com/upimg/userup/0708/01004UWC9.gif" TargetMode="External"/><Relationship Id="rId1" Type="http://schemas.openxmlformats.org/officeDocument/2006/relationships/slideLayout" Target="../slideLayouts/slideLayout4.xml"/><Relationship Id="rId6" Type="http://schemas.openxmlformats.org/officeDocument/2006/relationships/image" Target="../media/image38.gif"/><Relationship Id="rId11" Type="http://schemas.openxmlformats.org/officeDocument/2006/relationships/image" Target="http://www.cnqce.com/upimg/userup/0708/0100350M320.gif" TargetMode="External"/><Relationship Id="rId24" Type="http://schemas.openxmlformats.org/officeDocument/2006/relationships/image" Target="../media/image48.jpeg"/><Relationship Id="rId5" Type="http://schemas.openxmlformats.org/officeDocument/2006/relationships/image" Target="http://www.cnqce.com/upimg/userup/0708/01003P0C24.gif" TargetMode="External"/><Relationship Id="rId15" Type="http://schemas.openxmlformats.org/officeDocument/2006/relationships/image" Target="http://www.cnqce.com/upimg/userup/0708/01004152U28.jpg" TargetMode="External"/><Relationship Id="rId23" Type="http://schemas.openxmlformats.org/officeDocument/2006/relationships/image" Target="http://www.cnqce.com/upimg/userup/0708/010046496419.jpg" TargetMode="External"/><Relationship Id="rId28" Type="http://schemas.openxmlformats.org/officeDocument/2006/relationships/image" Target="../media/image50.gif"/><Relationship Id="rId10" Type="http://schemas.openxmlformats.org/officeDocument/2006/relationships/image" Target="../media/image40.gif"/><Relationship Id="rId19" Type="http://schemas.openxmlformats.org/officeDocument/2006/relationships/image" Target="http://www.cnqce.com/upimg/userup/0708/010043419235.jpg" TargetMode="External"/><Relationship Id="rId4" Type="http://schemas.openxmlformats.org/officeDocument/2006/relationships/image" Target="../media/image37.gif"/><Relationship Id="rId9" Type="http://schemas.openxmlformats.org/officeDocument/2006/relationships/image" Target="http://www.cnqce.com/upimg/userup/0708/010036149639.jpg" TargetMode="External"/><Relationship Id="rId14" Type="http://schemas.openxmlformats.org/officeDocument/2006/relationships/image" Target="../media/image43.jpeg"/><Relationship Id="rId22" Type="http://schemas.openxmlformats.org/officeDocument/2006/relationships/image" Target="../media/image47.jpeg"/><Relationship Id="rId27" Type="http://schemas.openxmlformats.org/officeDocument/2006/relationships/image" Target="http://www.cnqce.com/upimg/userup/0708/01004Q13H0.jpg"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54.gif"/><Relationship Id="rId13" Type="http://schemas.openxmlformats.org/officeDocument/2006/relationships/image" Target="http://www.cnqce.com/upimg/userup/0708/01005HEL4.gif" TargetMode="External"/><Relationship Id="rId18" Type="http://schemas.openxmlformats.org/officeDocument/2006/relationships/image" Target="../media/image59.jpeg"/><Relationship Id="rId3" Type="http://schemas.openxmlformats.org/officeDocument/2006/relationships/image" Target="http://www.cnqce.com/upimg/userup/0708/0100545LA8.jpg" TargetMode="External"/><Relationship Id="rId21" Type="http://schemas.openxmlformats.org/officeDocument/2006/relationships/image" Target="http://www.cnqce.com/upimg/userup/0708/01005942K39.gif" TargetMode="External"/><Relationship Id="rId7" Type="http://schemas.openxmlformats.org/officeDocument/2006/relationships/image" Target="http://www.cnqce.com/upimg/userup/0708/01005604Ua.jpg" TargetMode="External"/><Relationship Id="rId12" Type="http://schemas.openxmlformats.org/officeDocument/2006/relationships/image" Target="../media/image56.gif"/><Relationship Id="rId17" Type="http://schemas.openxmlformats.org/officeDocument/2006/relationships/image" Target="http://www.cnqce.com/upimg/userup/0708/01005S32155.gif" TargetMode="External"/><Relationship Id="rId2" Type="http://schemas.openxmlformats.org/officeDocument/2006/relationships/image" Target="../media/image51.jpeg"/><Relationship Id="rId16" Type="http://schemas.openxmlformats.org/officeDocument/2006/relationships/image" Target="../media/image58.gif"/><Relationship Id="rId20" Type="http://schemas.openxmlformats.org/officeDocument/2006/relationships/image" Target="../media/image60.gif"/><Relationship Id="rId1" Type="http://schemas.openxmlformats.org/officeDocument/2006/relationships/slideLayout" Target="../slideLayouts/slideLayout4.xml"/><Relationship Id="rId6" Type="http://schemas.openxmlformats.org/officeDocument/2006/relationships/image" Target="../media/image53.jpeg"/><Relationship Id="rId11" Type="http://schemas.openxmlformats.org/officeDocument/2006/relationships/image" Target="http://www.cnqce.com/upimg/userup/0708/01005G49E0.jpg" TargetMode="External"/><Relationship Id="rId5" Type="http://schemas.openxmlformats.org/officeDocument/2006/relationships/image" Target="http://www.cnqce.com/upimg/userup/0708/010055136102.gif" TargetMode="External"/><Relationship Id="rId15" Type="http://schemas.openxmlformats.org/officeDocument/2006/relationships/image" Target="http://www.cnqce.com/upimg/userup/0708/01005QTD2.jpg" TargetMode="External"/><Relationship Id="rId10" Type="http://schemas.openxmlformats.org/officeDocument/2006/relationships/image" Target="../media/image55.jpeg"/><Relationship Id="rId19" Type="http://schemas.openxmlformats.org/officeDocument/2006/relationships/image" Target="http://www.cnqce.com/upimg/userup/0708/010059242D0.jpg" TargetMode="External"/><Relationship Id="rId4" Type="http://schemas.openxmlformats.org/officeDocument/2006/relationships/image" Target="../media/image52.gif"/><Relationship Id="rId9" Type="http://schemas.openxmlformats.org/officeDocument/2006/relationships/image" Target="http://www.cnqce.com/upimg/userup/0708/010056344147.gif" TargetMode="External"/><Relationship Id="rId14" Type="http://schemas.openxmlformats.org/officeDocument/2006/relationships/image" Target="../media/image57.jpeg"/></Relationships>
</file>

<file path=ppt/slides/_rels/slide89.xml.rels><?xml version="1.0" encoding="UTF-8" standalone="yes"?>
<Relationships xmlns="http://schemas.openxmlformats.org/package/2006/relationships"><Relationship Id="rId8" Type="http://schemas.openxmlformats.org/officeDocument/2006/relationships/image" Target="../media/image64.gif"/><Relationship Id="rId13" Type="http://schemas.openxmlformats.org/officeDocument/2006/relationships/image" Target="http://www.cnqce.com/upimg/userup/0708/0101061aY7.gif" TargetMode="External"/><Relationship Id="rId3" Type="http://schemas.openxmlformats.org/officeDocument/2006/relationships/image" Target="http://www.cnqce.com/upimg/userup/0708/01010140YE.jpg" TargetMode="External"/><Relationship Id="rId7" Type="http://schemas.openxmlformats.org/officeDocument/2006/relationships/image" Target="http://www.cnqce.com/upimg/userup/0708/01010230T23.jpg" TargetMode="External"/><Relationship Id="rId12" Type="http://schemas.openxmlformats.org/officeDocument/2006/relationships/image" Target="../media/image66.gif"/><Relationship Id="rId2" Type="http://schemas.openxmlformats.org/officeDocument/2006/relationships/image" Target="../media/image61.jpeg"/><Relationship Id="rId1" Type="http://schemas.openxmlformats.org/officeDocument/2006/relationships/slideLayout" Target="../slideLayouts/slideLayout4.xml"/><Relationship Id="rId6" Type="http://schemas.openxmlformats.org/officeDocument/2006/relationships/image" Target="../media/image63.jpeg"/><Relationship Id="rId11" Type="http://schemas.openxmlformats.org/officeDocument/2006/relationships/image" Target="http://www.cnqce.com/upimg/userup/0708/0101060L416.jpg" TargetMode="External"/><Relationship Id="rId5" Type="http://schemas.openxmlformats.org/officeDocument/2006/relationships/image" Target="http://www.cnqce.com/upimg/userup/0708/010101531049.gif" TargetMode="External"/><Relationship Id="rId10" Type="http://schemas.openxmlformats.org/officeDocument/2006/relationships/image" Target="../media/image65.jpeg"/><Relationship Id="rId4" Type="http://schemas.openxmlformats.org/officeDocument/2006/relationships/image" Target="../media/image62.gif"/><Relationship Id="rId9" Type="http://schemas.openxmlformats.org/officeDocument/2006/relationships/image" Target="http://www.cnqce.com/upimg/userup/0708/01010541Ra.gif"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0.gif"/><Relationship Id="rId13" Type="http://schemas.openxmlformats.org/officeDocument/2006/relationships/image" Target="http://www.cnqce.com/upimg/userup/0708/010111263014.gif" TargetMode="External"/><Relationship Id="rId18" Type="http://schemas.openxmlformats.org/officeDocument/2006/relationships/image" Target="../media/image75.jpeg"/><Relationship Id="rId3" Type="http://schemas.openxmlformats.org/officeDocument/2006/relationships/image" Target="http://www.cnqce.com/upimg/userup/0708/01010G0TK.jpg" TargetMode="External"/><Relationship Id="rId21" Type="http://schemas.openxmlformats.org/officeDocument/2006/relationships/image" Target="http://www.cnqce.com/upimg/userup/0708/0101144U095.gif" TargetMode="External"/><Relationship Id="rId7" Type="http://schemas.openxmlformats.org/officeDocument/2006/relationships/image" Target="http://www.cnqce.com/upimg/userup/0708/010110324039.jpg" TargetMode="External"/><Relationship Id="rId12" Type="http://schemas.openxmlformats.org/officeDocument/2006/relationships/image" Target="../media/image72.gif"/><Relationship Id="rId17" Type="http://schemas.openxmlformats.org/officeDocument/2006/relationships/image" Target="http://www.cnqce.com/upimg/userup/0708/010114041434.gif" TargetMode="External"/><Relationship Id="rId2" Type="http://schemas.openxmlformats.org/officeDocument/2006/relationships/image" Target="../media/image67.jpeg"/><Relationship Id="rId16" Type="http://schemas.openxmlformats.org/officeDocument/2006/relationships/image" Target="../media/image74.gif"/><Relationship Id="rId20" Type="http://schemas.openxmlformats.org/officeDocument/2006/relationships/image" Target="../media/image76.gif"/><Relationship Id="rId1" Type="http://schemas.openxmlformats.org/officeDocument/2006/relationships/slideLayout" Target="../slideLayouts/slideLayout4.xml"/><Relationship Id="rId6" Type="http://schemas.openxmlformats.org/officeDocument/2006/relationships/image" Target="../media/image69.jpeg"/><Relationship Id="rId11" Type="http://schemas.openxmlformats.org/officeDocument/2006/relationships/image" Target="http://www.cnqce.com/upimg/userup/0708/0101111IO1.jpg" TargetMode="External"/><Relationship Id="rId5" Type="http://schemas.openxmlformats.org/officeDocument/2006/relationships/image" Target="http://www.cnqce.com/upimg/userup/0708/01010K22G2.gif" TargetMode="External"/><Relationship Id="rId15" Type="http://schemas.openxmlformats.org/officeDocument/2006/relationships/image" Target="http://www.cnqce.com/upimg/userup/0708/0101124491A.jpg" TargetMode="External"/><Relationship Id="rId10" Type="http://schemas.openxmlformats.org/officeDocument/2006/relationships/image" Target="../media/image71.jpeg"/><Relationship Id="rId19" Type="http://schemas.openxmlformats.org/officeDocument/2006/relationships/image" Target="http://www.cnqce.com/upimg/userup/0708/0101143V591.jpg" TargetMode="External"/><Relationship Id="rId4" Type="http://schemas.openxmlformats.org/officeDocument/2006/relationships/image" Target="../media/image68.gif"/><Relationship Id="rId9" Type="http://schemas.openxmlformats.org/officeDocument/2006/relationships/image" Target="http://www.cnqce.com/upimg/userup/0708/010110452N3.gif" TargetMode="External"/><Relationship Id="rId14" Type="http://schemas.openxmlformats.org/officeDocument/2006/relationships/image" Target="../media/image73.jpeg"/></Relationships>
</file>

<file path=ppt/slides/_rels/slide91.xml.rels><?xml version="1.0" encoding="UTF-8" standalone="yes"?>
<Relationships xmlns="http://schemas.openxmlformats.org/package/2006/relationships"><Relationship Id="rId8" Type="http://schemas.openxmlformats.org/officeDocument/2006/relationships/image" Target="../media/image80.gif"/><Relationship Id="rId3" Type="http://schemas.openxmlformats.org/officeDocument/2006/relationships/image" Target="http://www.cnqce.com/upimg/userup/0708/01011K124P.jpg" TargetMode="External"/><Relationship Id="rId7" Type="http://schemas.openxmlformats.org/officeDocument/2006/relationships/image" Target="http://www.cnqce.com/upimg/userup/0708/0101195K436.jpg" TargetMode="External"/><Relationship Id="rId2" Type="http://schemas.openxmlformats.org/officeDocument/2006/relationships/image" Target="../media/image77.jpeg"/><Relationship Id="rId1" Type="http://schemas.openxmlformats.org/officeDocument/2006/relationships/slideLayout" Target="../slideLayouts/slideLayout4.xml"/><Relationship Id="rId6" Type="http://schemas.openxmlformats.org/officeDocument/2006/relationships/image" Target="../media/image79.jpeg"/><Relationship Id="rId5" Type="http://schemas.openxmlformats.org/officeDocument/2006/relationships/image" Target="http://www.cnqce.com/upimg/userup/0708/010116362951.gif" TargetMode="External"/><Relationship Id="rId4" Type="http://schemas.openxmlformats.org/officeDocument/2006/relationships/image" Target="../media/image78.gif"/><Relationship Id="rId9" Type="http://schemas.openxmlformats.org/officeDocument/2006/relationships/image" Target="http://www.cnqce.com/upimg/userup/0708/0101201062B.gif"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84.gif"/><Relationship Id="rId3" Type="http://schemas.openxmlformats.org/officeDocument/2006/relationships/image" Target="http://www.cnqce.com/upimg/userup/0708/0101205DW9.jpg" TargetMode="External"/><Relationship Id="rId7" Type="http://schemas.openxmlformats.org/officeDocument/2006/relationships/image" Target="http://www.cnqce.com/upimg/userup/0708/0101215E951.jpg" TargetMode="External"/><Relationship Id="rId2" Type="http://schemas.openxmlformats.org/officeDocument/2006/relationships/image" Target="../media/image81.jpeg"/><Relationship Id="rId1" Type="http://schemas.openxmlformats.org/officeDocument/2006/relationships/slideLayout" Target="../slideLayouts/slideLayout4.xml"/><Relationship Id="rId6" Type="http://schemas.openxmlformats.org/officeDocument/2006/relationships/image" Target="../media/image83.jpeg"/><Relationship Id="rId5" Type="http://schemas.openxmlformats.org/officeDocument/2006/relationships/image" Target="http://www.cnqce.com/upimg/userup/0708/010121231230.gif" TargetMode="External"/><Relationship Id="rId4" Type="http://schemas.openxmlformats.org/officeDocument/2006/relationships/image" Target="../media/image82.gif"/><Relationship Id="rId9" Type="http://schemas.openxmlformats.org/officeDocument/2006/relationships/image" Target="http://www.cnqce.com/upimg/userup/0708/0101220AH5.gif" TargetMode="External"/></Relationships>
</file>

<file path=ppt/slides/_rels/slide9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742950" y="2492375"/>
            <a:ext cx="8420100" cy="1252538"/>
          </a:xfrm>
        </p:spPr>
        <p:txBody>
          <a:bodyPr/>
          <a:lstStyle/>
          <a:p>
            <a:pPr>
              <a:defRPr/>
            </a:pPr>
            <a:r>
              <a:rPr lang="zh-CN" altLang="en-US" dirty="0"/>
              <a:t>第二</a:t>
            </a:r>
            <a:r>
              <a:rPr lang="zh-CN" altLang="en-US" dirty="0" smtClean="0"/>
              <a:t>次知识点收集</a:t>
            </a:r>
            <a:endParaRPr lang="zh-CN" altLang="en-US" dirty="0"/>
          </a:p>
        </p:txBody>
      </p:sp>
      <p:sp>
        <p:nvSpPr>
          <p:cNvPr id="15363" name="副标题 5"/>
          <p:cNvSpPr>
            <a:spLocks noGrp="1"/>
          </p:cNvSpPr>
          <p:nvPr>
            <p:ph type="subTitle" idx="1"/>
          </p:nvPr>
        </p:nvSpPr>
        <p:spPr>
          <a:xfrm>
            <a:off x="1485900" y="3816350"/>
            <a:ext cx="6934200" cy="504825"/>
          </a:xfrm>
        </p:spPr>
        <p:txBody>
          <a:bodyPr/>
          <a:lstStyle/>
          <a:p>
            <a:r>
              <a:rPr lang="zh-CN" altLang="en-US" dirty="0" smtClean="0"/>
              <a:t>杨军裕  曲宝玲  莫敦悦  李启宏  林晓州</a:t>
            </a:r>
            <a:endParaRPr lang="en-US" altLang="zh-CN" dirty="0" smtClean="0"/>
          </a:p>
          <a:p>
            <a:r>
              <a:rPr lang="en-US" altLang="zh-CN" dirty="0" smtClean="0"/>
              <a:t>2013-09-09</a:t>
            </a:r>
            <a:endParaRPr lang="zh-CN" altLang="en-US" dirty="0" smtClean="0"/>
          </a:p>
        </p:txBody>
      </p:sp>
      <p:grpSp>
        <p:nvGrpSpPr>
          <p:cNvPr id="15364" name="组合 12"/>
          <p:cNvGrpSpPr>
            <a:grpSpLocks/>
          </p:cNvGrpSpPr>
          <p:nvPr/>
        </p:nvGrpSpPr>
        <p:grpSpPr bwMode="auto">
          <a:xfrm>
            <a:off x="1855788" y="115888"/>
            <a:ext cx="6121400" cy="1084262"/>
            <a:chOff x="1341286" y="3573016"/>
            <a:chExt cx="6912768" cy="1224136"/>
          </a:xfrm>
        </p:grpSpPr>
        <p:sp>
          <p:nvSpPr>
            <p:cNvPr id="6" name="圆角矩形 5"/>
            <p:cNvSpPr/>
            <p:nvPr/>
          </p:nvSpPr>
          <p:spPr>
            <a:xfrm>
              <a:off x="1341286" y="3573016"/>
              <a:ext cx="6912768" cy="1224136"/>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 name="Picture 4" descr="C:\Documents and Settings\Administrator\桌面\椭圆透明.png"/>
            <p:cNvPicPr>
              <a:picLocks noChangeAspect="1" noChangeArrowheads="1"/>
            </p:cNvPicPr>
            <p:nvPr/>
          </p:nvPicPr>
          <p:blipFill rotWithShape="1">
            <a:blip r:embed="rId2">
              <a:extLst>
                <a:ext uri="{28A0092B-C50C-407E-A947-70E740481C1C}">
                  <a14:useLocalDpi xmlns:a14="http://schemas.microsoft.com/office/drawing/2010/main" val="0"/>
                </a:ext>
              </a:extLst>
            </a:blip>
            <a:srcRect l="16826" t="53629" r="16902"/>
            <a:stretch/>
          </p:blipFill>
          <p:spPr bwMode="auto">
            <a:xfrm>
              <a:off x="1406770" y="3643186"/>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pic>
          <p:nvPicPr>
            <p:cNvPr id="15369" name="Picture 2" descr="D:\【2013-07】培训资料\我的酷盘\【康佳资料】\【2】周报、作业和笔记\【0】各文档模板\康佳LOGO-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834" y="3787310"/>
              <a:ext cx="6120680" cy="79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dirty="0" smtClean="0"/>
              <a:t>5. </a:t>
            </a:r>
            <a:r>
              <a:rPr lang="zh-CN" altLang="en-US" dirty="0" smtClean="0"/>
              <a:t>数字电视的</a:t>
            </a:r>
            <a:r>
              <a:rPr lang="en-US" altLang="zh-CN" dirty="0" err="1" smtClean="0"/>
              <a:t>Teletext</a:t>
            </a:r>
            <a:endParaRPr lang="zh-CN" altLang="en-US" dirty="0" smtClean="0"/>
          </a:p>
        </p:txBody>
      </p:sp>
      <p:sp>
        <p:nvSpPr>
          <p:cNvPr id="8195" name="Rectangle 3"/>
          <p:cNvSpPr>
            <a:spLocks noGrp="1" noChangeArrowheads="1"/>
          </p:cNvSpPr>
          <p:nvPr>
            <p:ph idx="1"/>
          </p:nvPr>
        </p:nvSpPr>
        <p:spPr/>
        <p:txBody>
          <a:bodyPr/>
          <a:lstStyle/>
          <a:p>
            <a:pPr eaLnBrk="1" hangingPunct="1">
              <a:lnSpc>
                <a:spcPct val="90000"/>
              </a:lnSpc>
            </a:pPr>
            <a:r>
              <a:rPr lang="zh-CN" altLang="en-US" sz="3600" b="0" dirty="0" smtClean="0">
                <a:latin typeface="+mj-ea"/>
                <a:ea typeface="+mj-ea"/>
              </a:rPr>
              <a:t>复用</a:t>
            </a:r>
            <a:r>
              <a:rPr lang="en-US" altLang="zh-CN" sz="3600" b="0" dirty="0" smtClean="0">
                <a:latin typeface="+mj-ea"/>
                <a:ea typeface="+mj-ea"/>
              </a:rPr>
              <a:t>TS</a:t>
            </a:r>
            <a:r>
              <a:rPr lang="zh-CN" altLang="en-US" sz="3600" b="0" dirty="0" smtClean="0">
                <a:latin typeface="+mj-ea"/>
                <a:ea typeface="+mj-ea"/>
              </a:rPr>
              <a:t>流</a:t>
            </a:r>
            <a:endParaRPr lang="en-US" altLang="zh-CN" sz="3600" b="0" dirty="0" smtClean="0">
              <a:latin typeface="+mj-ea"/>
              <a:ea typeface="+mj-ea"/>
            </a:endParaRPr>
          </a:p>
          <a:p>
            <a:pPr lvl="1" eaLnBrk="1" hangingPunct="1">
              <a:lnSpc>
                <a:spcPct val="90000"/>
              </a:lnSpc>
            </a:pPr>
            <a:r>
              <a:rPr lang="zh-CN" altLang="en-US" dirty="0" smtClean="0">
                <a:latin typeface="+mj-ea"/>
                <a:ea typeface="+mj-ea"/>
              </a:rPr>
              <a:t>与Video、Audio一起传输</a:t>
            </a:r>
            <a:endParaRPr lang="en-US" altLang="zh-CN" dirty="0" smtClean="0">
              <a:latin typeface="+mj-ea"/>
              <a:ea typeface="+mj-ea"/>
            </a:endParaRPr>
          </a:p>
          <a:p>
            <a:pPr lvl="1" eaLnBrk="1" hangingPunct="1">
              <a:lnSpc>
                <a:spcPct val="90000"/>
              </a:lnSpc>
            </a:pPr>
            <a:endParaRPr lang="en-US" altLang="zh-CN" dirty="0" smtClean="0">
              <a:latin typeface="+mj-ea"/>
              <a:ea typeface="+mj-ea"/>
            </a:endParaRPr>
          </a:p>
          <a:p>
            <a:pPr eaLnBrk="1" hangingPunct="1">
              <a:lnSpc>
                <a:spcPct val="90000"/>
              </a:lnSpc>
            </a:pPr>
            <a:r>
              <a:rPr lang="en-US" altLang="zh-CN" sz="3600" b="0" dirty="0" smtClean="0">
                <a:latin typeface="+mj-ea"/>
                <a:ea typeface="+mj-ea"/>
              </a:rPr>
              <a:t>TXT</a:t>
            </a:r>
            <a:r>
              <a:rPr lang="zh-CN" altLang="en-US" sz="3600" b="0" dirty="0" smtClean="0">
                <a:latin typeface="+mj-ea"/>
                <a:ea typeface="+mj-ea"/>
              </a:rPr>
              <a:t>的</a:t>
            </a:r>
            <a:r>
              <a:rPr lang="en-US" altLang="zh-CN" sz="3600" b="0" dirty="0" smtClean="0">
                <a:latin typeface="+mj-ea"/>
                <a:ea typeface="+mj-ea"/>
              </a:rPr>
              <a:t>PID</a:t>
            </a:r>
          </a:p>
          <a:p>
            <a:pPr lvl="1" eaLnBrk="1" hangingPunct="1">
              <a:lnSpc>
                <a:spcPct val="90000"/>
              </a:lnSpc>
            </a:pPr>
            <a:r>
              <a:rPr lang="zh-CN" altLang="en-US" dirty="0" smtClean="0">
                <a:latin typeface="+mj-ea"/>
                <a:ea typeface="+mj-ea"/>
              </a:rPr>
              <a:t>PMT的stream_type==0xbd</a:t>
            </a:r>
            <a:r>
              <a:rPr lang="zh-CN" altLang="zh-CN" dirty="0">
                <a:latin typeface="+mj-ea"/>
                <a:ea typeface="+mj-ea"/>
              </a:rPr>
              <a:t>(private_stream_1</a:t>
            </a:r>
            <a:r>
              <a:rPr lang="zh-CN" altLang="zh-CN" dirty="0" smtClean="0">
                <a:latin typeface="+mj-ea"/>
                <a:ea typeface="+mj-ea"/>
              </a:rPr>
              <a:t>)</a:t>
            </a:r>
            <a:endParaRPr lang="en-US" altLang="zh-CN" dirty="0" smtClean="0">
              <a:latin typeface="+mj-ea"/>
              <a:ea typeface="+mj-ea"/>
            </a:endParaRPr>
          </a:p>
          <a:p>
            <a:pPr lvl="1" eaLnBrk="1" hangingPunct="1">
              <a:lnSpc>
                <a:spcPct val="90000"/>
              </a:lnSpc>
            </a:pPr>
            <a:r>
              <a:rPr lang="zh-CN" altLang="en-US" dirty="0" smtClean="0">
                <a:latin typeface="+mj-ea"/>
                <a:ea typeface="+mj-ea"/>
              </a:rPr>
              <a:t>可能是</a:t>
            </a:r>
            <a:r>
              <a:rPr lang="en-US" altLang="zh-CN" dirty="0" err="1" smtClean="0">
                <a:latin typeface="+mj-ea"/>
                <a:ea typeface="+mj-ea"/>
              </a:rPr>
              <a:t>Teletext</a:t>
            </a:r>
            <a:r>
              <a:rPr lang="zh-CN" altLang="en-US" dirty="0" smtClean="0">
                <a:latin typeface="+mj-ea"/>
                <a:ea typeface="+mj-ea"/>
              </a:rPr>
              <a:t>或者</a:t>
            </a:r>
            <a:r>
              <a:rPr lang="en-US" altLang="zh-CN" dirty="0" smtClean="0">
                <a:latin typeface="+mj-ea"/>
                <a:ea typeface="+mj-ea"/>
              </a:rPr>
              <a:t>Subtitle</a:t>
            </a:r>
          </a:p>
          <a:p>
            <a:pPr eaLnBrk="1" hangingPunct="1">
              <a:lnSpc>
                <a:spcPct val="90000"/>
              </a:lnSpc>
            </a:pPr>
            <a:endParaRPr lang="en-US" altLang="zh-CN" b="0" dirty="0" smtClean="0">
              <a:latin typeface="+mj-ea"/>
              <a:ea typeface="+mj-ea"/>
            </a:endParaRPr>
          </a:p>
          <a:p>
            <a:pPr eaLnBrk="1" hangingPunct="1">
              <a:lnSpc>
                <a:spcPct val="90000"/>
              </a:lnSpc>
            </a:pPr>
            <a:r>
              <a:rPr lang="zh-CN" altLang="en-US" sz="3600" b="0" dirty="0" smtClean="0">
                <a:latin typeface="+mj-ea"/>
                <a:ea typeface="+mj-ea"/>
                <a:hlinkClick r:id="rId3" action="ppaction://hlinksldjump"/>
              </a:rPr>
              <a:t>解析数据包</a:t>
            </a:r>
            <a:endParaRPr lang="en-US" altLang="zh-CN" sz="3600" b="0" dirty="0" smtClean="0">
              <a:latin typeface="+mj-ea"/>
              <a:ea typeface="+mj-ea"/>
            </a:endParaRPr>
          </a:p>
          <a:p>
            <a:pPr lvl="1" eaLnBrk="1" hangingPunct="1">
              <a:lnSpc>
                <a:spcPct val="90000"/>
              </a:lnSpc>
            </a:pPr>
            <a:endParaRPr lang="en-US" altLang="zh-CN" b="0" dirty="0">
              <a:latin typeface="+mj-ea"/>
              <a:ea typeface="+mj-ea"/>
            </a:endParaRPr>
          </a:p>
        </p:txBody>
      </p:sp>
      <p:pic>
        <p:nvPicPr>
          <p:cNvPr id="8196"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587" y="6126164"/>
            <a:ext cx="2538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7" descr="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653" t="35538" r="14999" b="47769"/>
          <a:stretch>
            <a:fillRect/>
          </a:stretch>
        </p:blipFill>
        <p:spPr bwMode="auto">
          <a:xfrm>
            <a:off x="7367588" y="87313"/>
            <a:ext cx="244038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p:cNvSpPr txBox="1">
            <a:spLocks noChangeArrowheads="1"/>
          </p:cNvSpPr>
          <p:nvPr/>
        </p:nvSpPr>
        <p:spPr bwMode="auto">
          <a:xfrm>
            <a:off x="7023630" y="2343151"/>
            <a:ext cx="167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a:p>
        </p:txBody>
      </p:sp>
    </p:spTree>
    <p:extLst>
      <p:ext uri="{BB962C8B-B14F-4D97-AF65-F5344CB8AC3E}">
        <p14:creationId xmlns:p14="http://schemas.microsoft.com/office/powerpoint/2010/main" val="21775892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附：电视机扫描原理</a:t>
            </a:r>
          </a:p>
        </p:txBody>
      </p:sp>
      <p:sp>
        <p:nvSpPr>
          <p:cNvPr id="3" name="内容占位符 2"/>
          <p:cNvSpPr>
            <a:spLocks noGrp="1"/>
          </p:cNvSpPr>
          <p:nvPr>
            <p:ph idx="1"/>
          </p:nvPr>
        </p:nvSpPr>
        <p:spPr>
          <a:xfrm>
            <a:off x="344488" y="980728"/>
            <a:ext cx="8915400" cy="828668"/>
          </a:xfrm>
        </p:spPr>
        <p:txBody>
          <a:bodyPr/>
          <a:lstStyle/>
          <a:p>
            <a:r>
              <a:rPr lang="zh-CN" altLang="en-US" dirty="0" smtClean="0"/>
              <a:t>逐行扫描</a:t>
            </a:r>
            <a:endParaRPr lang="zh-CN" altLang="en-US" dirty="0"/>
          </a:p>
        </p:txBody>
      </p:sp>
      <p:pic>
        <p:nvPicPr>
          <p:cNvPr id="5" name="图片 4" descr="http://www.elecfans.com/article/UploadPic/2009-7/2009731135557527.gif"/>
          <p:cNvPicPr/>
          <p:nvPr/>
        </p:nvPicPr>
        <p:blipFill>
          <a:blip r:embed="rId2"/>
          <a:srcRect/>
          <a:stretch>
            <a:fillRect/>
          </a:stretch>
        </p:blipFill>
        <p:spPr bwMode="auto">
          <a:xfrm>
            <a:off x="4232920" y="4036223"/>
            <a:ext cx="5494773" cy="2643206"/>
          </a:xfrm>
          <a:prstGeom prst="rect">
            <a:avLst/>
          </a:prstGeom>
          <a:noFill/>
          <a:ln w="9525">
            <a:noFill/>
            <a:miter lim="800000"/>
            <a:headEnd/>
            <a:tailEnd/>
          </a:ln>
        </p:spPr>
      </p:pic>
      <p:pic>
        <p:nvPicPr>
          <p:cNvPr id="4" name="图片 3" descr="http://www.elecfans.com/article/UploadPic/2009-7/2009731135557953.gif"/>
          <p:cNvPicPr/>
          <p:nvPr/>
        </p:nvPicPr>
        <p:blipFill>
          <a:blip r:embed="rId3"/>
          <a:srcRect/>
          <a:stretch>
            <a:fillRect/>
          </a:stretch>
        </p:blipFill>
        <p:spPr bwMode="auto">
          <a:xfrm>
            <a:off x="704528" y="1556792"/>
            <a:ext cx="4720861" cy="3071834"/>
          </a:xfrm>
          <a:prstGeom prst="rect">
            <a:avLst/>
          </a:prstGeom>
          <a:noFill/>
          <a:ln w="9525">
            <a:noFill/>
            <a:miter lim="800000"/>
            <a:headEnd/>
            <a:tailEnd/>
          </a:ln>
        </p:spPr>
      </p:pic>
      <p:sp>
        <p:nvSpPr>
          <p:cNvPr id="6" name="内容占位符 2"/>
          <p:cNvSpPr txBox="1">
            <a:spLocks/>
          </p:cNvSpPr>
          <p:nvPr/>
        </p:nvSpPr>
        <p:spPr bwMode="auto">
          <a:xfrm>
            <a:off x="7607443" y="3464428"/>
            <a:ext cx="2293174" cy="82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8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smtClean="0"/>
              <a:t>隔行扫描</a:t>
            </a:r>
            <a:endParaRPr lang="zh-CN" altLang="en-US" dirty="0"/>
          </a:p>
        </p:txBody>
      </p:sp>
    </p:spTree>
    <p:extLst>
      <p:ext uri="{BB962C8B-B14F-4D97-AF65-F5344CB8AC3E}">
        <p14:creationId xmlns:p14="http://schemas.microsoft.com/office/powerpoint/2010/main" val="23584446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www.elecfans.com/article/UploadPic/2009-7/2009731135557423.gif"/>
          <p:cNvPicPr/>
          <p:nvPr/>
        </p:nvPicPr>
        <p:blipFill>
          <a:blip r:embed="rId3"/>
          <a:srcRect/>
          <a:stretch>
            <a:fillRect/>
          </a:stretch>
        </p:blipFill>
        <p:spPr bwMode="auto">
          <a:xfrm>
            <a:off x="1361455" y="908720"/>
            <a:ext cx="6810423" cy="2500330"/>
          </a:xfrm>
          <a:prstGeom prst="rect">
            <a:avLst/>
          </a:prstGeom>
          <a:noFill/>
          <a:ln w="9525">
            <a:noFill/>
            <a:miter lim="800000"/>
            <a:headEnd/>
            <a:tailEnd/>
          </a:ln>
        </p:spPr>
      </p:pic>
      <p:sp>
        <p:nvSpPr>
          <p:cNvPr id="3" name="矩形 2"/>
          <p:cNvSpPr/>
          <p:nvPr/>
        </p:nvSpPr>
        <p:spPr>
          <a:xfrm>
            <a:off x="1825803" y="3480488"/>
            <a:ext cx="2089560" cy="369332"/>
          </a:xfrm>
          <a:prstGeom prst="rect">
            <a:avLst/>
          </a:prstGeom>
        </p:spPr>
        <p:txBody>
          <a:bodyPr wrap="square">
            <a:spAutoFit/>
          </a:bodyPr>
          <a:lstStyle/>
          <a:p>
            <a:r>
              <a:rPr lang="zh-CN" altLang="en-US" b="1" dirty="0" smtClean="0">
                <a:latin typeface="+mj-ea"/>
                <a:ea typeface="+mj-ea"/>
              </a:rPr>
              <a:t>（</a:t>
            </a:r>
            <a:r>
              <a:rPr lang="en-US" b="1" dirty="0" smtClean="0">
                <a:latin typeface="+mj-ea"/>
                <a:ea typeface="+mj-ea"/>
              </a:rPr>
              <a:t>a</a:t>
            </a:r>
            <a:r>
              <a:rPr lang="zh-CN" altLang="en-US" b="1" dirty="0" smtClean="0">
                <a:latin typeface="+mj-ea"/>
                <a:ea typeface="+mj-ea"/>
              </a:rPr>
              <a:t>）奇数场</a:t>
            </a:r>
            <a:r>
              <a:rPr lang="en-US" b="1" dirty="0" smtClean="0">
                <a:latin typeface="+mj-ea"/>
                <a:ea typeface="+mj-ea"/>
              </a:rPr>
              <a:t>   </a:t>
            </a:r>
            <a:endParaRPr lang="zh-CN" altLang="en-US" b="1" dirty="0">
              <a:latin typeface="+mj-ea"/>
              <a:ea typeface="+mj-ea"/>
            </a:endParaRPr>
          </a:p>
        </p:txBody>
      </p:sp>
      <p:sp>
        <p:nvSpPr>
          <p:cNvPr id="1026" name="Rectangle 2"/>
          <p:cNvSpPr>
            <a:spLocks noChangeArrowheads="1"/>
          </p:cNvSpPr>
          <p:nvPr/>
        </p:nvSpPr>
        <p:spPr bwMode="auto">
          <a:xfrm>
            <a:off x="5446657" y="3480488"/>
            <a:ext cx="1794082"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ctr" defTabSz="914400" rtl="0" eaLnBrk="1" fontAlgn="base"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000000"/>
                </a:solidFill>
                <a:effectLst/>
                <a:latin typeface="+mj-ea"/>
                <a:ea typeface="+mj-ea"/>
                <a:cs typeface="宋体" pitchFamily="2" charset="-122"/>
              </a:rPr>
              <a:t>（</a:t>
            </a:r>
            <a:r>
              <a:rPr kumimoji="0" lang="en-US" altLang="zh-CN" b="1" i="0" u="none" strike="noStrike" cap="none" normalizeH="0" baseline="0" dirty="0" smtClean="0">
                <a:ln>
                  <a:noFill/>
                </a:ln>
                <a:solidFill>
                  <a:srgbClr val="000000"/>
                </a:solidFill>
                <a:effectLst/>
                <a:latin typeface="+mj-ea"/>
                <a:ea typeface="+mj-ea"/>
                <a:cs typeface="宋体" pitchFamily="2" charset="-122"/>
              </a:rPr>
              <a:t>b</a:t>
            </a:r>
            <a:r>
              <a:rPr kumimoji="0" lang="zh-CN" altLang="en-US" b="1" i="0" u="none" strike="noStrike" cap="none" normalizeH="0" baseline="0" dirty="0" smtClean="0">
                <a:ln>
                  <a:noFill/>
                </a:ln>
                <a:solidFill>
                  <a:srgbClr val="000000"/>
                </a:solidFill>
                <a:effectLst/>
                <a:latin typeface="+mj-ea"/>
                <a:ea typeface="+mj-ea"/>
                <a:cs typeface="宋体" pitchFamily="2" charset="-122"/>
              </a:rPr>
              <a:t>）偶数场</a:t>
            </a:r>
            <a:endParaRPr kumimoji="0" lang="zh-CN" altLang="en-US" b="1" i="0" u="none" strike="noStrike" cap="none" normalizeH="0" baseline="0" dirty="0" smtClean="0">
              <a:ln>
                <a:noFill/>
              </a:ln>
              <a:solidFill>
                <a:schemeClr val="tx1"/>
              </a:solidFill>
              <a:effectLst/>
              <a:latin typeface="+mj-ea"/>
              <a:ea typeface="+mj-ea"/>
            </a:endParaRPr>
          </a:p>
        </p:txBody>
      </p:sp>
      <p:pic>
        <p:nvPicPr>
          <p:cNvPr id="6" name="图片 5" descr="http://www.elecfans.com/article/UploadPic/2009-7/2009731135557776.gif"/>
          <p:cNvPicPr/>
          <p:nvPr/>
        </p:nvPicPr>
        <p:blipFill>
          <a:blip r:embed="rId4"/>
          <a:srcRect/>
          <a:stretch>
            <a:fillRect/>
          </a:stretch>
        </p:blipFill>
        <p:spPr bwMode="auto">
          <a:xfrm>
            <a:off x="2746654" y="4005064"/>
            <a:ext cx="4256514" cy="2214578"/>
          </a:xfrm>
          <a:prstGeom prst="rect">
            <a:avLst/>
          </a:prstGeom>
          <a:noFill/>
          <a:ln w="9525">
            <a:noFill/>
            <a:miter lim="800000"/>
            <a:headEnd/>
            <a:tailEnd/>
          </a:ln>
        </p:spPr>
      </p:pic>
      <p:sp>
        <p:nvSpPr>
          <p:cNvPr id="1027" name="Rectangle 3"/>
          <p:cNvSpPr>
            <a:spLocks noChangeArrowheads="1"/>
          </p:cNvSpPr>
          <p:nvPr/>
        </p:nvSpPr>
        <p:spPr bwMode="auto">
          <a:xfrm>
            <a:off x="1856656" y="6248330"/>
            <a:ext cx="5804303"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ctr" defTabSz="914400" rtl="0" eaLnBrk="1" fontAlgn="base" latinLnBrk="0" hangingPunct="1">
              <a:lnSpc>
                <a:spcPct val="100000"/>
              </a:lnSpc>
              <a:spcBef>
                <a:spcPct val="0"/>
              </a:spcBef>
              <a:spcAft>
                <a:spcPct val="0"/>
              </a:spcAft>
              <a:buClrTx/>
              <a:buSzTx/>
              <a:buFontTx/>
              <a:buNone/>
              <a:tabLst/>
            </a:pPr>
            <a:r>
              <a:rPr kumimoji="0" lang="zh-CN" b="1" i="0" u="none" strike="noStrike" cap="none" normalizeH="0" baseline="0" dirty="0" smtClean="0">
                <a:ln>
                  <a:noFill/>
                </a:ln>
                <a:solidFill>
                  <a:srgbClr val="000000"/>
                </a:solidFill>
                <a:effectLst/>
                <a:latin typeface="+mj-ea"/>
                <a:ea typeface="+mj-ea"/>
                <a:cs typeface="宋体" pitchFamily="2" charset="-122"/>
              </a:rPr>
              <a:t>（</a:t>
            </a:r>
            <a:r>
              <a:rPr kumimoji="0" lang="en-US" altLang="zh-CN" b="1" i="0" u="none" strike="noStrike" cap="none" normalizeH="0" baseline="0" dirty="0" smtClean="0">
                <a:ln>
                  <a:noFill/>
                </a:ln>
                <a:solidFill>
                  <a:srgbClr val="000000"/>
                </a:solidFill>
                <a:effectLst/>
                <a:latin typeface="+mj-ea"/>
                <a:ea typeface="+mj-ea"/>
                <a:cs typeface="宋体" pitchFamily="2" charset="-122"/>
              </a:rPr>
              <a:t>c</a:t>
            </a:r>
            <a:r>
              <a:rPr kumimoji="0" lang="zh-CN" altLang="en-US" b="1" i="0" u="none" strike="noStrike" cap="none" normalizeH="0" baseline="0" dirty="0" smtClean="0">
                <a:ln>
                  <a:noFill/>
                </a:ln>
                <a:solidFill>
                  <a:srgbClr val="000000"/>
                </a:solidFill>
                <a:effectLst/>
                <a:latin typeface="+mj-ea"/>
                <a:ea typeface="+mj-ea"/>
                <a:cs typeface="宋体" pitchFamily="2" charset="-122"/>
              </a:rPr>
              <a:t>）隔行扫描的一帧</a:t>
            </a:r>
            <a:endParaRPr kumimoji="0" lang="zh-CN" altLang="en-US" b="1" i="0" u="none" strike="noStrike" cap="none" normalizeH="0" baseline="0" dirty="0" smtClean="0">
              <a:ln>
                <a:noFill/>
              </a:ln>
              <a:solidFill>
                <a:schemeClr val="tx1"/>
              </a:solidFill>
              <a:effectLst/>
              <a:latin typeface="+mj-ea"/>
              <a:ea typeface="+mj-ea"/>
            </a:endParaRPr>
          </a:p>
        </p:txBody>
      </p:sp>
    </p:spTree>
    <p:extLst>
      <p:ext uri="{BB962C8B-B14F-4D97-AF65-F5344CB8AC3E}">
        <p14:creationId xmlns:p14="http://schemas.microsoft.com/office/powerpoint/2010/main" val="40734063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j-ea"/>
                <a:ea typeface="+mj-ea"/>
              </a:rPr>
              <a:t>5. NTSC</a:t>
            </a:r>
            <a:r>
              <a:rPr lang="zh-CN" altLang="en-US" dirty="0" smtClean="0">
                <a:latin typeface="+mj-ea"/>
                <a:ea typeface="+mj-ea"/>
              </a:rPr>
              <a:t>的优点和缺点</a:t>
            </a:r>
          </a:p>
        </p:txBody>
      </p:sp>
      <p:sp>
        <p:nvSpPr>
          <p:cNvPr id="3" name="内容占位符 2"/>
          <p:cNvSpPr>
            <a:spLocks noGrp="1"/>
          </p:cNvSpPr>
          <p:nvPr>
            <p:ph idx="1"/>
          </p:nvPr>
        </p:nvSpPr>
        <p:spPr/>
        <p:txBody>
          <a:bodyPr>
            <a:normAutofit lnSpcReduction="10000"/>
          </a:bodyPr>
          <a:lstStyle/>
          <a:p>
            <a:pPr>
              <a:lnSpc>
                <a:spcPct val="140000"/>
              </a:lnSpc>
            </a:pPr>
            <a:r>
              <a:rPr lang="zh-CN" altLang="en-US" dirty="0" smtClean="0">
                <a:solidFill>
                  <a:schemeClr val="tx1"/>
                </a:solidFill>
                <a:latin typeface="+mj-ea"/>
                <a:ea typeface="+mj-ea"/>
              </a:rPr>
              <a:t>优点</a:t>
            </a:r>
            <a:endParaRPr lang="en-US" altLang="zh-CN" dirty="0">
              <a:solidFill>
                <a:schemeClr val="tx1"/>
              </a:solidFill>
              <a:latin typeface="+mj-ea"/>
              <a:ea typeface="+mj-ea"/>
            </a:endParaRPr>
          </a:p>
          <a:p>
            <a:pPr lvl="1">
              <a:lnSpc>
                <a:spcPct val="140000"/>
              </a:lnSpc>
            </a:pPr>
            <a:r>
              <a:rPr lang="zh-CN" altLang="en-US" b="1" dirty="0" smtClean="0">
                <a:latin typeface="+mj-ea"/>
                <a:ea typeface="+mj-ea"/>
              </a:rPr>
              <a:t>简单</a:t>
            </a:r>
            <a:r>
              <a:rPr lang="zh-CN" altLang="en-US" dirty="0" smtClean="0">
                <a:latin typeface="+mj-ea"/>
                <a:ea typeface="+mj-ea"/>
              </a:rPr>
              <a:t>：</a:t>
            </a:r>
            <a:r>
              <a:rPr lang="zh-CN" altLang="en-US" b="1" dirty="0" smtClean="0">
                <a:latin typeface="+mj-ea"/>
                <a:ea typeface="+mj-ea"/>
              </a:rPr>
              <a:t>色度信号</a:t>
            </a:r>
            <a:r>
              <a:rPr lang="zh-CN" altLang="en-US" dirty="0" smtClean="0">
                <a:latin typeface="+mj-ea"/>
                <a:ea typeface="+mj-ea"/>
              </a:rPr>
              <a:t>组成方式简单，因而</a:t>
            </a:r>
            <a:r>
              <a:rPr lang="zh-CN" altLang="en-US" b="1" dirty="0" smtClean="0">
                <a:solidFill>
                  <a:srgbClr val="FF0000"/>
                </a:solidFill>
                <a:latin typeface="+mj-ea"/>
                <a:ea typeface="+mj-ea"/>
              </a:rPr>
              <a:t>解码电路简单</a:t>
            </a:r>
            <a:r>
              <a:rPr lang="zh-CN" altLang="en-US" dirty="0" smtClean="0">
                <a:latin typeface="+mj-ea"/>
                <a:ea typeface="+mj-ea"/>
              </a:rPr>
              <a:t>，易于集成化</a:t>
            </a:r>
            <a:endParaRPr lang="en-US" altLang="zh-CN" dirty="0" smtClean="0">
              <a:latin typeface="+mj-ea"/>
              <a:ea typeface="+mj-ea"/>
            </a:endParaRPr>
          </a:p>
          <a:p>
            <a:pPr lvl="1">
              <a:lnSpc>
                <a:spcPct val="140000"/>
              </a:lnSpc>
            </a:pPr>
            <a:r>
              <a:rPr lang="zh-CN" altLang="en-US" b="1" dirty="0">
                <a:latin typeface="+mj-ea"/>
                <a:ea typeface="+mj-ea"/>
              </a:rPr>
              <a:t>兼容</a:t>
            </a:r>
            <a:r>
              <a:rPr lang="zh-CN" altLang="en-US" b="1" dirty="0" smtClean="0">
                <a:latin typeface="+mj-ea"/>
                <a:ea typeface="+mj-ea"/>
              </a:rPr>
              <a:t>好：</a:t>
            </a:r>
            <a:r>
              <a:rPr lang="zh-CN" altLang="en-US" dirty="0" smtClean="0">
                <a:latin typeface="+mj-ea"/>
                <a:ea typeface="+mj-ea"/>
              </a:rPr>
              <a:t>其次亮度信号与色度信号频谱以最大间距错开，亮色串扰小，故兼容性好。</a:t>
            </a:r>
          </a:p>
          <a:p>
            <a:pPr>
              <a:lnSpc>
                <a:spcPct val="140000"/>
              </a:lnSpc>
            </a:pPr>
            <a:r>
              <a:rPr lang="zh-CN" altLang="en-US" dirty="0">
                <a:solidFill>
                  <a:schemeClr val="tx1"/>
                </a:solidFill>
                <a:latin typeface="+mj-ea"/>
                <a:ea typeface="+mj-ea"/>
              </a:rPr>
              <a:t>缺点</a:t>
            </a:r>
            <a:endParaRPr lang="en-US" altLang="zh-CN" dirty="0">
              <a:solidFill>
                <a:schemeClr val="tx1"/>
              </a:solidFill>
              <a:latin typeface="+mj-ea"/>
              <a:ea typeface="+mj-ea"/>
            </a:endParaRPr>
          </a:p>
          <a:p>
            <a:pPr lvl="1">
              <a:lnSpc>
                <a:spcPct val="140000"/>
              </a:lnSpc>
            </a:pPr>
            <a:r>
              <a:rPr lang="zh-CN" altLang="en-US" dirty="0" smtClean="0">
                <a:latin typeface="+mj-ea"/>
                <a:ea typeface="+mj-ea"/>
              </a:rPr>
              <a:t>对色度信号</a:t>
            </a:r>
            <a:r>
              <a:rPr lang="zh-CN" altLang="en-US" b="1" dirty="0" smtClean="0">
                <a:latin typeface="+mj-ea"/>
                <a:ea typeface="+mj-ea"/>
              </a:rPr>
              <a:t>相位失真敏感</a:t>
            </a:r>
            <a:r>
              <a:rPr lang="zh-CN" altLang="en-US" dirty="0" smtClean="0">
                <a:latin typeface="+mj-ea"/>
                <a:ea typeface="+mj-ea"/>
              </a:rPr>
              <a:t>，容易产生色调畸形</a:t>
            </a:r>
          </a:p>
          <a:p>
            <a:pPr lvl="1"/>
            <a:r>
              <a:rPr lang="zh-CN" altLang="en-US" dirty="0" smtClean="0">
                <a:latin typeface="+mj-ea"/>
                <a:ea typeface="+mj-ea"/>
              </a:rPr>
              <a:t>较难实现数字化</a:t>
            </a:r>
            <a:endParaRPr lang="zh-CN" altLang="en-US" dirty="0">
              <a:latin typeface="+mj-ea"/>
              <a:ea typeface="+mj-ea"/>
            </a:endParaRPr>
          </a:p>
        </p:txBody>
      </p:sp>
    </p:spTree>
    <p:extLst>
      <p:ext uri="{BB962C8B-B14F-4D97-AF65-F5344CB8AC3E}">
        <p14:creationId xmlns:p14="http://schemas.microsoft.com/office/powerpoint/2010/main" val="37492995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solidFill>
                  <a:schemeClr val="bg2">
                    <a:lumMod val="40000"/>
                    <a:lumOff val="60000"/>
                  </a:schemeClr>
                </a:solidFill>
              </a:rPr>
              <a:t>NTSC</a:t>
            </a:r>
            <a:r>
              <a:rPr lang="zh-CN" altLang="en-US" dirty="0" smtClean="0">
                <a:solidFill>
                  <a:schemeClr val="bg2">
                    <a:lumMod val="40000"/>
                    <a:lumOff val="60000"/>
                  </a:schemeClr>
                </a:solidFill>
              </a:rPr>
              <a:t>、</a:t>
            </a:r>
            <a:r>
              <a:rPr lang="en-US" altLang="zh-CN" dirty="0" smtClean="0"/>
              <a:t>SECAM</a:t>
            </a:r>
            <a:r>
              <a:rPr lang="zh-CN" altLang="en-US" dirty="0" smtClean="0"/>
              <a:t>、</a:t>
            </a:r>
            <a:r>
              <a:rPr lang="en-US" altLang="zh-CN" dirty="0" smtClean="0">
                <a:solidFill>
                  <a:schemeClr val="bg2">
                    <a:lumMod val="40000"/>
                    <a:lumOff val="60000"/>
                  </a:schemeClr>
                </a:solidFill>
              </a:rPr>
              <a:t>PAL</a:t>
            </a:r>
            <a:endParaRPr lang="zh-CN" altLang="en-US" dirty="0"/>
          </a:p>
        </p:txBody>
      </p:sp>
      <p:sp>
        <p:nvSpPr>
          <p:cNvPr id="5" name="文本占位符 4"/>
          <p:cNvSpPr>
            <a:spLocks noGrp="1"/>
          </p:cNvSpPr>
          <p:nvPr>
            <p:ph type="body" idx="1"/>
          </p:nvPr>
        </p:nvSpPr>
        <p:spPr/>
        <p:txBody>
          <a:bodyPr/>
          <a:lstStyle/>
          <a:p>
            <a:pPr>
              <a:defRPr/>
            </a:pPr>
            <a:r>
              <a:rPr/>
              <a:t>杨军裕、李启宏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1. </a:t>
            </a:r>
            <a:r>
              <a:rPr lang="zh-CN" altLang="en-US" dirty="0" smtClean="0"/>
              <a:t>什么是</a:t>
            </a:r>
            <a:r>
              <a:rPr lang="en-US" altLang="zh-CN" dirty="0" smtClean="0"/>
              <a:t>SECAM</a:t>
            </a:r>
            <a:endParaRPr lang="zh-CN" altLang="en-US" dirty="0"/>
          </a:p>
        </p:txBody>
      </p:sp>
      <p:sp>
        <p:nvSpPr>
          <p:cNvPr id="5" name="内容占位符 4"/>
          <p:cNvSpPr>
            <a:spLocks noGrp="1"/>
          </p:cNvSpPr>
          <p:nvPr>
            <p:ph idx="1"/>
          </p:nvPr>
        </p:nvSpPr>
        <p:spPr>
          <a:xfrm>
            <a:off x="992560" y="1412776"/>
            <a:ext cx="7920880" cy="4525963"/>
          </a:xfrm>
        </p:spPr>
        <p:txBody>
          <a:bodyPr>
            <a:normAutofit fontScale="92500" lnSpcReduction="10000"/>
          </a:bodyPr>
          <a:lstStyle/>
          <a:p>
            <a:pPr>
              <a:buNone/>
            </a:pPr>
            <a:r>
              <a:rPr lang="en-US" sz="4800" b="0" dirty="0" smtClean="0"/>
              <a:t>SECAM</a:t>
            </a:r>
            <a:r>
              <a:rPr lang="en-US" sz="2600" b="0" dirty="0" smtClean="0"/>
              <a:t>(</a:t>
            </a:r>
            <a:r>
              <a:rPr lang="zh-CN" altLang="en-US" sz="2600" b="0" dirty="0" smtClean="0"/>
              <a:t>法文</a:t>
            </a:r>
            <a:r>
              <a:rPr lang="en-US" sz="2600" b="0" dirty="0" err="1"/>
              <a:t>Sequentiel</a:t>
            </a:r>
            <a:r>
              <a:rPr lang="en-US" sz="2600" b="0" dirty="0"/>
              <a:t> </a:t>
            </a:r>
            <a:r>
              <a:rPr lang="en-US" sz="2600" b="0" dirty="0" err="1"/>
              <a:t>Couleur</a:t>
            </a:r>
            <a:r>
              <a:rPr lang="en-US" sz="2600" b="0" dirty="0"/>
              <a:t> A Memoire</a:t>
            </a:r>
            <a:r>
              <a:rPr lang="zh-CN" altLang="en-US" sz="2600" b="0" dirty="0" smtClean="0"/>
              <a:t>缩写</a:t>
            </a:r>
            <a:r>
              <a:rPr lang="en-US" altLang="zh-CN" sz="2600" b="0" dirty="0" smtClean="0"/>
              <a:t>)</a:t>
            </a:r>
            <a:r>
              <a:rPr lang="zh-CN" altLang="en-US" sz="2600" b="0" dirty="0"/>
              <a:t>，意为“按顺序传送彩色与存储”</a:t>
            </a:r>
            <a:endParaRPr lang="en-US" sz="4800" b="0" dirty="0" smtClean="0"/>
          </a:p>
          <a:p>
            <a:r>
              <a:rPr lang="zh-CN" altLang="en-US" b="0" dirty="0" smtClean="0"/>
              <a:t>法国工程师亨利</a:t>
            </a:r>
            <a:r>
              <a:rPr lang="en-US" altLang="zh-CN" b="0" dirty="0" smtClean="0"/>
              <a:t>•</a:t>
            </a:r>
            <a:r>
              <a:rPr lang="zh-CN" altLang="en-US" b="0" dirty="0" smtClean="0"/>
              <a:t>弗朗斯</a:t>
            </a:r>
            <a:endParaRPr lang="en-US" altLang="zh-CN" b="0" dirty="0" smtClean="0"/>
          </a:p>
          <a:p>
            <a:r>
              <a:rPr lang="zh-CN" altLang="en-US" b="0" dirty="0" smtClean="0"/>
              <a:t>克服</a:t>
            </a:r>
            <a:r>
              <a:rPr lang="en-US" b="0" dirty="0" smtClean="0"/>
              <a:t>NTSC</a:t>
            </a:r>
            <a:r>
              <a:rPr lang="zh-CN" altLang="en-US" b="0" dirty="0" smtClean="0"/>
              <a:t>制的色调失真</a:t>
            </a:r>
            <a:endParaRPr lang="en-US" altLang="zh-CN" b="0" dirty="0" smtClean="0"/>
          </a:p>
          <a:p>
            <a:r>
              <a:rPr lang="en-US" b="0" dirty="0" smtClean="0"/>
              <a:t>1966</a:t>
            </a:r>
            <a:r>
              <a:rPr lang="zh-CN" altLang="en-US" b="0" dirty="0" smtClean="0"/>
              <a:t>年</a:t>
            </a:r>
            <a:r>
              <a:rPr lang="en-US" altLang="zh-CN" b="0" dirty="0" smtClean="0"/>
              <a:t>,</a:t>
            </a:r>
            <a:r>
              <a:rPr lang="zh-CN" altLang="en-US" b="0" dirty="0" smtClean="0"/>
              <a:t>法国研制成功</a:t>
            </a:r>
            <a:endParaRPr lang="en-US" altLang="zh-CN" b="0" dirty="0" smtClean="0"/>
          </a:p>
          <a:p>
            <a:r>
              <a:rPr lang="zh-CN" altLang="en-US" b="0" dirty="0" smtClean="0"/>
              <a:t>使用地区：法国、前苏联地区和东欧</a:t>
            </a:r>
            <a:r>
              <a:rPr lang="en-US" altLang="zh-CN" b="0" dirty="0" smtClean="0"/>
              <a:t>	</a:t>
            </a:r>
          </a:p>
          <a:p>
            <a:r>
              <a:rPr lang="zh-CN" altLang="en-US" b="0" dirty="0" smtClean="0"/>
              <a:t>有三种形式的</a:t>
            </a:r>
            <a:r>
              <a:rPr lang="en-US" b="0" dirty="0" smtClean="0"/>
              <a:t>SECAM</a:t>
            </a:r>
            <a:r>
              <a:rPr lang="zh-CN" altLang="en-US" b="0" dirty="0" smtClean="0"/>
              <a:t>：</a:t>
            </a:r>
            <a:endParaRPr lang="en-US" altLang="zh-CN" b="0" dirty="0" smtClean="0"/>
          </a:p>
          <a:p>
            <a:pPr lvl="1"/>
            <a:r>
              <a:rPr lang="en-US" b="0" dirty="0" smtClean="0"/>
              <a:t>SECAM(SECAM-L)</a:t>
            </a:r>
            <a:r>
              <a:rPr lang="zh-CN" altLang="en-US" b="0" dirty="0" smtClean="0"/>
              <a:t>   法国等</a:t>
            </a:r>
            <a:endParaRPr lang="en-US" altLang="zh-CN" b="0" dirty="0" smtClean="0"/>
          </a:p>
          <a:p>
            <a:pPr lvl="1"/>
            <a:r>
              <a:rPr lang="en-US" b="0" dirty="0" smtClean="0"/>
              <a:t>SECAM-B/G</a:t>
            </a:r>
            <a:r>
              <a:rPr lang="zh-CN" altLang="en-US" b="0" dirty="0" smtClean="0"/>
              <a:t>             中东、东德和希腊</a:t>
            </a:r>
            <a:endParaRPr lang="en-US" altLang="zh-CN" b="0" dirty="0" smtClean="0"/>
          </a:p>
          <a:p>
            <a:pPr lvl="1"/>
            <a:r>
              <a:rPr lang="en-US" b="0" dirty="0" smtClean="0"/>
              <a:t>SECAM D/K</a:t>
            </a:r>
            <a:r>
              <a:rPr lang="zh-CN" altLang="en-US" dirty="0" smtClean="0"/>
              <a:t>             </a:t>
            </a:r>
            <a:r>
              <a:rPr lang="zh-CN" altLang="en-US" b="0" dirty="0" smtClean="0"/>
              <a:t>俄罗斯和西欧</a:t>
            </a:r>
            <a:endParaRPr lang="zh-CN" altLang="en-US" b="0" dirty="0"/>
          </a:p>
        </p:txBody>
      </p:sp>
    </p:spTree>
    <p:extLst>
      <p:ext uri="{BB962C8B-B14F-4D97-AF65-F5344CB8AC3E}">
        <p14:creationId xmlns:p14="http://schemas.microsoft.com/office/powerpoint/2010/main" val="14343011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 SECAM</a:t>
            </a:r>
            <a:r>
              <a:rPr lang="zh-CN" altLang="en-US" dirty="0" smtClean="0"/>
              <a:t>制式原理</a:t>
            </a:r>
            <a:endParaRPr lang="zh-CN" altLang="en-US" dirty="0"/>
          </a:p>
        </p:txBody>
      </p:sp>
      <p:sp>
        <p:nvSpPr>
          <p:cNvPr id="3" name="内容占位符 2"/>
          <p:cNvSpPr>
            <a:spLocks noGrp="1"/>
          </p:cNvSpPr>
          <p:nvPr>
            <p:ph idx="1"/>
          </p:nvPr>
        </p:nvSpPr>
        <p:spPr>
          <a:xfrm>
            <a:off x="344488" y="1052736"/>
            <a:ext cx="9073008" cy="5400600"/>
          </a:xfrm>
        </p:spPr>
        <p:txBody>
          <a:bodyPr>
            <a:normAutofit/>
          </a:bodyPr>
          <a:lstStyle/>
          <a:p>
            <a:pPr marL="0" indent="0">
              <a:buNone/>
            </a:pPr>
            <a:r>
              <a:rPr lang="zh-CN" altLang="en-US" sz="4000" b="0" dirty="0" smtClean="0"/>
              <a:t>调制方式</a:t>
            </a:r>
            <a:endParaRPr lang="en-US" altLang="zh-CN" sz="4000" b="0" dirty="0" smtClean="0"/>
          </a:p>
          <a:p>
            <a:pPr lvl="1"/>
            <a:r>
              <a:rPr lang="zh-CN" altLang="zh-CN" dirty="0" smtClean="0"/>
              <a:t>将</a:t>
            </a:r>
            <a:r>
              <a:rPr lang="zh-CN" altLang="zh-CN" dirty="0"/>
              <a:t>两个色差信号逐行轮换传输的</a:t>
            </a:r>
            <a:r>
              <a:rPr lang="zh-CN" altLang="zh-CN" dirty="0" smtClean="0"/>
              <a:t>调频</a:t>
            </a:r>
            <a:r>
              <a:rPr lang="zh-CN" altLang="en-US" dirty="0" smtClean="0"/>
              <a:t>方式</a:t>
            </a:r>
            <a:endParaRPr lang="en-US" altLang="zh-CN" b="0" dirty="0" smtClean="0"/>
          </a:p>
          <a:p>
            <a:pPr lvl="1"/>
            <a:r>
              <a:rPr lang="en-US" altLang="zh-CN" b="0" dirty="0" smtClean="0"/>
              <a:t>R-Y</a:t>
            </a:r>
            <a:r>
              <a:rPr lang="zh-CN" altLang="en-US" b="0" dirty="0" smtClean="0"/>
              <a:t>与</a:t>
            </a:r>
            <a:r>
              <a:rPr lang="en-US" altLang="zh-CN" b="0" dirty="0" smtClean="0"/>
              <a:t>B-Y</a:t>
            </a:r>
            <a:r>
              <a:rPr lang="zh-CN" altLang="en-US" dirty="0" smtClean="0"/>
              <a:t>调制在不同频率的副载波、轮流传输</a:t>
            </a:r>
            <a:endParaRPr lang="en-US" altLang="zh-CN" b="0" dirty="0" smtClean="0"/>
          </a:p>
          <a:p>
            <a:pPr lvl="1"/>
            <a:r>
              <a:rPr lang="zh-CN" altLang="en-US" b="0" dirty="0" smtClean="0"/>
              <a:t>传输通道中只传送一个色差信号，没有两个色度分量相互串扰的问题</a:t>
            </a:r>
            <a:endParaRPr lang="en-US" altLang="zh-CN" b="0" dirty="0" smtClean="0"/>
          </a:p>
          <a:p>
            <a:pPr marL="0" indent="0">
              <a:buNone/>
            </a:pPr>
            <a:r>
              <a:rPr lang="zh-CN" altLang="en-US" sz="4000" b="0" dirty="0"/>
              <a:t>同时</a:t>
            </a:r>
            <a:r>
              <a:rPr lang="en-US" altLang="zh-CN" sz="4000" b="0" dirty="0"/>
              <a:t>-</a:t>
            </a:r>
            <a:r>
              <a:rPr lang="zh-CN" altLang="en-US" sz="4000" b="0" dirty="0"/>
              <a:t>顺序制</a:t>
            </a:r>
            <a:endParaRPr lang="en-US" altLang="zh-CN" sz="4000" b="0" dirty="0" smtClean="0"/>
          </a:p>
          <a:p>
            <a:pPr lvl="1"/>
            <a:r>
              <a:rPr lang="zh-CN" altLang="en-US" b="0" dirty="0" smtClean="0"/>
              <a:t>每行都传送、两个色差信号逐行顺序传送，每一行是亮度信号与色差信号同时传送</a:t>
            </a:r>
            <a:endParaRPr lang="en-US" altLang="zh-CN" b="0" dirty="0" smtClean="0"/>
          </a:p>
          <a:p>
            <a:pPr lvl="1"/>
            <a:r>
              <a:rPr lang="zh-CN" altLang="en-US" dirty="0" smtClean="0">
                <a:hlinkClick r:id="rId2" action="ppaction://hlinksldjump"/>
              </a:rPr>
              <a:t>通过延时电路等待同一时间点的两路色差信号</a:t>
            </a:r>
            <a:endParaRPr lang="zh-CN" altLang="en-US" b="0" dirty="0"/>
          </a:p>
        </p:txBody>
      </p:sp>
    </p:spTree>
    <p:extLst>
      <p:ext uri="{BB962C8B-B14F-4D97-AF65-F5344CB8AC3E}">
        <p14:creationId xmlns:p14="http://schemas.microsoft.com/office/powerpoint/2010/main" val="2569020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313040" y="616000"/>
            <a:ext cx="2088232"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613362"/>
            <a:ext cx="3368824"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附：</a:t>
            </a:r>
            <a:r>
              <a:rPr lang="en-US" altLang="zh-CN" dirty="0" smtClean="0"/>
              <a:t>SECAM</a:t>
            </a:r>
            <a:r>
              <a:rPr lang="zh-CN" altLang="en-US" dirty="0" smtClean="0"/>
              <a:t>的同时</a:t>
            </a:r>
            <a:r>
              <a:rPr lang="en-US" altLang="zh-CN" dirty="0" smtClean="0"/>
              <a:t>-</a:t>
            </a:r>
            <a:r>
              <a:rPr lang="zh-CN" altLang="en-US" dirty="0" smtClean="0"/>
              <a:t>顺序制</a:t>
            </a:r>
            <a:endParaRPr lang="zh-CN" altLang="en-US" dirty="0"/>
          </a:p>
        </p:txBody>
      </p:sp>
      <p:sp>
        <p:nvSpPr>
          <p:cNvPr id="4" name="矩形 3"/>
          <p:cNvSpPr/>
          <p:nvPr/>
        </p:nvSpPr>
        <p:spPr>
          <a:xfrm>
            <a:off x="1856656" y="2746219"/>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6" name="矩形 5"/>
          <p:cNvSpPr/>
          <p:nvPr/>
        </p:nvSpPr>
        <p:spPr>
          <a:xfrm>
            <a:off x="3612569" y="3538307"/>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sp>
        <p:nvSpPr>
          <p:cNvPr id="8" name="矩形 7"/>
          <p:cNvSpPr/>
          <p:nvPr/>
        </p:nvSpPr>
        <p:spPr>
          <a:xfrm>
            <a:off x="344488" y="2746219"/>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9" name="矩形 8"/>
          <p:cNvSpPr/>
          <p:nvPr/>
        </p:nvSpPr>
        <p:spPr>
          <a:xfrm>
            <a:off x="1856656" y="3538307"/>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cxnSp>
        <p:nvCxnSpPr>
          <p:cNvPr id="11" name="直接连接符 10"/>
          <p:cNvCxnSpPr/>
          <p:nvPr/>
        </p:nvCxnSpPr>
        <p:spPr>
          <a:xfrm>
            <a:off x="3368824"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13040"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9264" y="1296910"/>
            <a:ext cx="72008"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58415"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信源</a:t>
            </a:r>
            <a:endParaRPr lang="zh-CN" altLang="en-US" sz="2800" dirty="0">
              <a:solidFill>
                <a:schemeClr val="tx1">
                  <a:lumMod val="85000"/>
                  <a:lumOff val="15000"/>
                </a:schemeClr>
              </a:solidFill>
            </a:endParaRPr>
          </a:p>
        </p:txBody>
      </p:sp>
      <p:sp>
        <p:nvSpPr>
          <p:cNvPr id="16" name="矩形 15"/>
          <p:cNvSpPr/>
          <p:nvPr/>
        </p:nvSpPr>
        <p:spPr>
          <a:xfrm>
            <a:off x="3368824" y="6080472"/>
            <a:ext cx="1944216"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传输</a:t>
            </a:r>
            <a:endParaRPr lang="zh-CN" altLang="en-US" sz="2800" dirty="0">
              <a:solidFill>
                <a:schemeClr val="tx1">
                  <a:lumMod val="85000"/>
                  <a:lumOff val="15000"/>
                </a:schemeClr>
              </a:solidFill>
            </a:endParaRPr>
          </a:p>
        </p:txBody>
      </p:sp>
      <p:sp>
        <p:nvSpPr>
          <p:cNvPr id="17" name="矩形 16"/>
          <p:cNvSpPr/>
          <p:nvPr/>
        </p:nvSpPr>
        <p:spPr>
          <a:xfrm>
            <a:off x="5745088"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延时电路</a:t>
            </a:r>
            <a:endParaRPr lang="zh-CN" altLang="en-US" sz="2000" dirty="0">
              <a:solidFill>
                <a:schemeClr val="tx1">
                  <a:lumMod val="85000"/>
                  <a:lumOff val="15000"/>
                </a:schemeClr>
              </a:solidFill>
            </a:endParaRPr>
          </a:p>
        </p:txBody>
      </p:sp>
      <p:sp>
        <p:nvSpPr>
          <p:cNvPr id="18" name="矩形 17"/>
          <p:cNvSpPr/>
          <p:nvPr/>
        </p:nvSpPr>
        <p:spPr>
          <a:xfrm>
            <a:off x="7977336"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目的地</a:t>
            </a:r>
            <a:endParaRPr lang="zh-CN" altLang="en-US" sz="2000" dirty="0">
              <a:solidFill>
                <a:schemeClr val="tx1">
                  <a:lumMod val="85000"/>
                  <a:lumOff val="15000"/>
                </a:schemeClr>
              </a:solidFill>
            </a:endParaRPr>
          </a:p>
        </p:txBody>
      </p:sp>
      <p:sp>
        <p:nvSpPr>
          <p:cNvPr id="19" name="矩形 18"/>
          <p:cNvSpPr/>
          <p:nvPr/>
        </p:nvSpPr>
        <p:spPr>
          <a:xfrm>
            <a:off x="0" y="4365104"/>
            <a:ext cx="9906000"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200" b="1" dirty="0" smtClean="0">
                <a:solidFill>
                  <a:schemeClr val="bg1"/>
                </a:solidFill>
              </a:rPr>
              <a:t>亮度信号</a:t>
            </a:r>
            <a:endParaRPr lang="zh-CN" altLang="en-US" sz="3200" b="1" dirty="0">
              <a:solidFill>
                <a:schemeClr val="bg1"/>
              </a:solidFill>
            </a:endParaRPr>
          </a:p>
        </p:txBody>
      </p:sp>
    </p:spTree>
    <p:extLst>
      <p:ext uri="{BB962C8B-B14F-4D97-AF65-F5344CB8AC3E}">
        <p14:creationId xmlns:p14="http://schemas.microsoft.com/office/powerpoint/2010/main" val="12863835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313040" y="616000"/>
            <a:ext cx="2088232"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613362"/>
            <a:ext cx="3368824"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附：</a:t>
            </a:r>
            <a:r>
              <a:rPr lang="en-US" altLang="zh-CN" dirty="0" smtClean="0"/>
              <a:t>SECAM</a:t>
            </a:r>
            <a:r>
              <a:rPr lang="zh-CN" altLang="en-US" dirty="0" smtClean="0"/>
              <a:t>的同时</a:t>
            </a:r>
            <a:r>
              <a:rPr lang="en-US" altLang="zh-CN" dirty="0" smtClean="0"/>
              <a:t>-</a:t>
            </a:r>
            <a:r>
              <a:rPr lang="zh-CN" altLang="en-US" dirty="0" smtClean="0"/>
              <a:t>顺序制</a:t>
            </a:r>
            <a:endParaRPr lang="zh-CN" altLang="en-US" dirty="0"/>
          </a:p>
        </p:txBody>
      </p:sp>
      <p:sp>
        <p:nvSpPr>
          <p:cNvPr id="4" name="矩形 3"/>
          <p:cNvSpPr/>
          <p:nvPr/>
        </p:nvSpPr>
        <p:spPr>
          <a:xfrm>
            <a:off x="3692860" y="2746219"/>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6" name="矩形 5"/>
          <p:cNvSpPr/>
          <p:nvPr/>
        </p:nvSpPr>
        <p:spPr>
          <a:xfrm>
            <a:off x="5717220" y="3538307"/>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sp>
        <p:nvSpPr>
          <p:cNvPr id="8" name="矩形 7"/>
          <p:cNvSpPr/>
          <p:nvPr/>
        </p:nvSpPr>
        <p:spPr>
          <a:xfrm>
            <a:off x="344488" y="2746219"/>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9" name="矩形 8"/>
          <p:cNvSpPr/>
          <p:nvPr/>
        </p:nvSpPr>
        <p:spPr>
          <a:xfrm>
            <a:off x="1856656" y="3538307"/>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cxnSp>
        <p:nvCxnSpPr>
          <p:cNvPr id="11" name="直接连接符 10"/>
          <p:cNvCxnSpPr/>
          <p:nvPr/>
        </p:nvCxnSpPr>
        <p:spPr>
          <a:xfrm>
            <a:off x="3368824"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13040"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9264" y="1296910"/>
            <a:ext cx="72008"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58415"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信源</a:t>
            </a:r>
            <a:endParaRPr lang="zh-CN" altLang="en-US" sz="2800" dirty="0">
              <a:solidFill>
                <a:schemeClr val="tx1">
                  <a:lumMod val="85000"/>
                  <a:lumOff val="15000"/>
                </a:schemeClr>
              </a:solidFill>
            </a:endParaRPr>
          </a:p>
        </p:txBody>
      </p:sp>
      <p:sp>
        <p:nvSpPr>
          <p:cNvPr id="16" name="矩形 15"/>
          <p:cNvSpPr/>
          <p:nvPr/>
        </p:nvSpPr>
        <p:spPr>
          <a:xfrm>
            <a:off x="3368824" y="6080472"/>
            <a:ext cx="1944216"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传输</a:t>
            </a:r>
            <a:endParaRPr lang="zh-CN" altLang="en-US" sz="2800" dirty="0">
              <a:solidFill>
                <a:schemeClr val="tx1">
                  <a:lumMod val="85000"/>
                  <a:lumOff val="15000"/>
                </a:schemeClr>
              </a:solidFill>
            </a:endParaRPr>
          </a:p>
        </p:txBody>
      </p:sp>
      <p:sp>
        <p:nvSpPr>
          <p:cNvPr id="17" name="矩形 16"/>
          <p:cNvSpPr/>
          <p:nvPr/>
        </p:nvSpPr>
        <p:spPr>
          <a:xfrm>
            <a:off x="5745088"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延时电路</a:t>
            </a:r>
            <a:endParaRPr lang="zh-CN" altLang="en-US" sz="2000" dirty="0">
              <a:solidFill>
                <a:schemeClr val="tx1">
                  <a:lumMod val="85000"/>
                  <a:lumOff val="15000"/>
                </a:schemeClr>
              </a:solidFill>
            </a:endParaRPr>
          </a:p>
        </p:txBody>
      </p:sp>
      <p:sp>
        <p:nvSpPr>
          <p:cNvPr id="18" name="矩形 17"/>
          <p:cNvSpPr/>
          <p:nvPr/>
        </p:nvSpPr>
        <p:spPr>
          <a:xfrm>
            <a:off x="7977336"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目的地</a:t>
            </a:r>
            <a:endParaRPr lang="zh-CN" altLang="en-US" sz="2000" dirty="0">
              <a:solidFill>
                <a:schemeClr val="tx1">
                  <a:lumMod val="85000"/>
                  <a:lumOff val="15000"/>
                </a:schemeClr>
              </a:solidFill>
            </a:endParaRPr>
          </a:p>
        </p:txBody>
      </p:sp>
      <p:sp>
        <p:nvSpPr>
          <p:cNvPr id="19" name="矩形 18"/>
          <p:cNvSpPr/>
          <p:nvPr/>
        </p:nvSpPr>
        <p:spPr>
          <a:xfrm>
            <a:off x="0" y="4365104"/>
            <a:ext cx="9906000"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200" b="1" dirty="0" smtClean="0">
                <a:solidFill>
                  <a:schemeClr val="bg1"/>
                </a:solidFill>
              </a:rPr>
              <a:t>亮度信号</a:t>
            </a:r>
            <a:endParaRPr lang="zh-CN" altLang="en-US" sz="3200" b="1" dirty="0">
              <a:solidFill>
                <a:schemeClr val="bg1"/>
              </a:solidFill>
            </a:endParaRPr>
          </a:p>
        </p:txBody>
      </p:sp>
    </p:spTree>
    <p:extLst>
      <p:ext uri="{BB962C8B-B14F-4D97-AF65-F5344CB8AC3E}">
        <p14:creationId xmlns:p14="http://schemas.microsoft.com/office/powerpoint/2010/main" val="30254690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313040" y="616000"/>
            <a:ext cx="2088232"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0" y="613362"/>
            <a:ext cx="3368824" cy="62446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附：</a:t>
            </a:r>
            <a:r>
              <a:rPr lang="en-US" altLang="zh-CN" dirty="0" smtClean="0"/>
              <a:t>SECAM</a:t>
            </a:r>
            <a:r>
              <a:rPr lang="zh-CN" altLang="en-US" dirty="0" smtClean="0"/>
              <a:t>的同时</a:t>
            </a:r>
            <a:r>
              <a:rPr lang="en-US" altLang="zh-CN" dirty="0" smtClean="0"/>
              <a:t>-</a:t>
            </a:r>
            <a:r>
              <a:rPr lang="zh-CN" altLang="en-US" dirty="0" smtClean="0"/>
              <a:t>顺序制</a:t>
            </a:r>
            <a:endParaRPr lang="zh-CN" altLang="en-US" dirty="0"/>
          </a:p>
        </p:txBody>
      </p:sp>
      <p:sp>
        <p:nvSpPr>
          <p:cNvPr id="4" name="矩形 3"/>
          <p:cNvSpPr/>
          <p:nvPr/>
        </p:nvSpPr>
        <p:spPr>
          <a:xfrm>
            <a:off x="7977336" y="2778267"/>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6" name="矩形 5"/>
          <p:cNvSpPr/>
          <p:nvPr/>
        </p:nvSpPr>
        <p:spPr>
          <a:xfrm>
            <a:off x="7956872" y="3564157"/>
            <a:ext cx="1296144" cy="57606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sp>
        <p:nvSpPr>
          <p:cNvPr id="8" name="矩形 7"/>
          <p:cNvSpPr/>
          <p:nvPr/>
        </p:nvSpPr>
        <p:spPr>
          <a:xfrm>
            <a:off x="1673233" y="2778267"/>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solidFill>
                  <a:srgbClr val="00B0F0"/>
                </a:solidFill>
              </a:rPr>
              <a:t>B-Y 1</a:t>
            </a:r>
            <a:endParaRPr lang="zh-CN" altLang="en-US" sz="3600" b="1" dirty="0">
              <a:solidFill>
                <a:srgbClr val="00B0F0"/>
              </a:solidFill>
            </a:endParaRPr>
          </a:p>
        </p:txBody>
      </p:sp>
      <p:sp>
        <p:nvSpPr>
          <p:cNvPr id="9" name="矩形 8"/>
          <p:cNvSpPr/>
          <p:nvPr/>
        </p:nvSpPr>
        <p:spPr>
          <a:xfrm>
            <a:off x="3692860" y="3538307"/>
            <a:ext cx="1296144" cy="576064"/>
          </a:xfrm>
          <a:prstGeom prst="rect">
            <a:avLst/>
          </a:prstGeom>
          <a:solidFill>
            <a:srgbClr val="FFC000"/>
          </a:solidFill>
          <a:ln>
            <a:solidFill>
              <a:schemeClr val="tx1">
                <a:lumMod val="75000"/>
                <a:lumOff val="25000"/>
              </a:schemeClr>
            </a:solidFill>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chemeClr val="bg1">
                    <a:lumMod val="50000"/>
                  </a:schemeClr>
                </a:solidFill>
              </a:rPr>
              <a:t>R-Y 1</a:t>
            </a:r>
            <a:endParaRPr lang="zh-CN" altLang="en-US" sz="3200" b="1" dirty="0">
              <a:solidFill>
                <a:schemeClr val="bg1">
                  <a:lumMod val="50000"/>
                </a:schemeClr>
              </a:solidFill>
            </a:endParaRPr>
          </a:p>
        </p:txBody>
      </p:sp>
      <p:cxnSp>
        <p:nvCxnSpPr>
          <p:cNvPr id="11" name="直接连接符 10"/>
          <p:cNvCxnSpPr/>
          <p:nvPr/>
        </p:nvCxnSpPr>
        <p:spPr>
          <a:xfrm>
            <a:off x="3368824"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313040" y="1296910"/>
            <a:ext cx="0"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9264" y="1296910"/>
            <a:ext cx="72008" cy="4824536"/>
          </a:xfrm>
          <a:prstGeom prst="line">
            <a:avLst/>
          </a:prstGeom>
          <a:ln w="5715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958415"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信源</a:t>
            </a:r>
            <a:endParaRPr lang="zh-CN" altLang="en-US" sz="2800" dirty="0">
              <a:solidFill>
                <a:schemeClr val="tx1">
                  <a:lumMod val="85000"/>
                  <a:lumOff val="15000"/>
                </a:schemeClr>
              </a:solidFill>
            </a:endParaRPr>
          </a:p>
        </p:txBody>
      </p:sp>
      <p:sp>
        <p:nvSpPr>
          <p:cNvPr id="16" name="矩形 15"/>
          <p:cNvSpPr/>
          <p:nvPr/>
        </p:nvSpPr>
        <p:spPr>
          <a:xfrm>
            <a:off x="3368824" y="6080472"/>
            <a:ext cx="1944216"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85000"/>
                    <a:lumOff val="15000"/>
                  </a:schemeClr>
                </a:solidFill>
              </a:rPr>
              <a:t>传输</a:t>
            </a:r>
            <a:endParaRPr lang="zh-CN" altLang="en-US" sz="2800" dirty="0">
              <a:solidFill>
                <a:schemeClr val="tx1">
                  <a:lumMod val="85000"/>
                  <a:lumOff val="15000"/>
                </a:schemeClr>
              </a:solidFill>
            </a:endParaRPr>
          </a:p>
        </p:txBody>
      </p:sp>
      <p:sp>
        <p:nvSpPr>
          <p:cNvPr id="17" name="矩形 16"/>
          <p:cNvSpPr/>
          <p:nvPr/>
        </p:nvSpPr>
        <p:spPr>
          <a:xfrm>
            <a:off x="5745088"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延时电路</a:t>
            </a:r>
            <a:endParaRPr lang="zh-CN" altLang="en-US" sz="2000" dirty="0">
              <a:solidFill>
                <a:schemeClr val="tx1">
                  <a:lumMod val="85000"/>
                  <a:lumOff val="15000"/>
                </a:schemeClr>
              </a:solidFill>
            </a:endParaRPr>
          </a:p>
        </p:txBody>
      </p:sp>
      <p:sp>
        <p:nvSpPr>
          <p:cNvPr id="18" name="矩形 17"/>
          <p:cNvSpPr/>
          <p:nvPr/>
        </p:nvSpPr>
        <p:spPr>
          <a:xfrm>
            <a:off x="7977336" y="6080472"/>
            <a:ext cx="1296144"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tx1">
                    <a:lumMod val="85000"/>
                    <a:lumOff val="15000"/>
                  </a:schemeClr>
                </a:solidFill>
              </a:rPr>
              <a:t>目的地</a:t>
            </a:r>
            <a:endParaRPr lang="zh-CN" altLang="en-US" sz="2000" dirty="0">
              <a:solidFill>
                <a:schemeClr val="tx1">
                  <a:lumMod val="85000"/>
                  <a:lumOff val="15000"/>
                </a:schemeClr>
              </a:solidFill>
            </a:endParaRPr>
          </a:p>
        </p:txBody>
      </p:sp>
      <p:sp>
        <p:nvSpPr>
          <p:cNvPr id="19" name="矩形 18"/>
          <p:cNvSpPr/>
          <p:nvPr/>
        </p:nvSpPr>
        <p:spPr>
          <a:xfrm>
            <a:off x="0" y="4365104"/>
            <a:ext cx="9906000" cy="576064"/>
          </a:xfrm>
          <a:prstGeom prst="rect">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200" b="1" dirty="0" smtClean="0">
                <a:solidFill>
                  <a:schemeClr val="bg1"/>
                </a:solidFill>
              </a:rPr>
              <a:t>亮度信号</a:t>
            </a:r>
            <a:endParaRPr lang="zh-CN" altLang="en-US" sz="3200" b="1" dirty="0">
              <a:solidFill>
                <a:schemeClr val="bg1"/>
              </a:solidFill>
            </a:endParaRPr>
          </a:p>
        </p:txBody>
      </p:sp>
    </p:spTree>
    <p:extLst>
      <p:ext uri="{BB962C8B-B14F-4D97-AF65-F5344CB8AC3E}">
        <p14:creationId xmlns:p14="http://schemas.microsoft.com/office/powerpoint/2010/main" val="22447642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原理介绍</a:t>
            </a:r>
            <a:endParaRPr lang="zh-CN" altLang="en-US" dirty="0"/>
          </a:p>
        </p:txBody>
      </p:sp>
      <p:sp>
        <p:nvSpPr>
          <p:cNvPr id="3" name="内容占位符 2"/>
          <p:cNvSpPr>
            <a:spLocks noGrp="1"/>
          </p:cNvSpPr>
          <p:nvPr>
            <p:ph idx="1"/>
          </p:nvPr>
        </p:nvSpPr>
        <p:spPr/>
        <p:txBody>
          <a:bodyPr>
            <a:normAutofit/>
          </a:bodyPr>
          <a:lstStyle/>
          <a:p>
            <a:r>
              <a:rPr lang="en-US" altLang="zh-CN" dirty="0" smtClean="0"/>
              <a:t>RBG</a:t>
            </a:r>
            <a:r>
              <a:rPr lang="zh-CN" altLang="en-US" dirty="0" smtClean="0"/>
              <a:t>三色</a:t>
            </a:r>
            <a:r>
              <a:rPr lang="zh-CN" altLang="en-US" b="0" dirty="0" smtClean="0"/>
              <a:t>：在接收机中必须同时存在</a:t>
            </a:r>
            <a:r>
              <a:rPr lang="en-US" b="0" dirty="0" smtClean="0"/>
              <a:t>Y</a:t>
            </a:r>
            <a:r>
              <a:rPr lang="zh-CN" altLang="en-US" b="0" dirty="0" smtClean="0"/>
              <a:t>、</a:t>
            </a:r>
            <a:r>
              <a:rPr lang="en-US" b="0" dirty="0" smtClean="0"/>
              <a:t>R</a:t>
            </a:r>
            <a:r>
              <a:rPr lang="zh-CN" altLang="en-US" b="0" dirty="0" smtClean="0"/>
              <a:t>－</a:t>
            </a:r>
            <a:r>
              <a:rPr lang="en-US" b="0" dirty="0" smtClean="0"/>
              <a:t>Y</a:t>
            </a:r>
            <a:r>
              <a:rPr lang="zh-CN" altLang="en-US" b="0" dirty="0" smtClean="0"/>
              <a:t>和</a:t>
            </a:r>
            <a:r>
              <a:rPr lang="en-US" b="0" dirty="0" smtClean="0"/>
              <a:t>B</a:t>
            </a:r>
            <a:r>
              <a:rPr lang="zh-CN" altLang="en-US" b="0" dirty="0" smtClean="0"/>
              <a:t>－</a:t>
            </a:r>
            <a:r>
              <a:rPr lang="en-US" b="0" dirty="0" smtClean="0"/>
              <a:t>Y</a:t>
            </a:r>
            <a:r>
              <a:rPr lang="zh-CN" altLang="en-US" b="0" dirty="0" smtClean="0"/>
              <a:t>三个信号才能解调出三基色信号成</a:t>
            </a:r>
            <a:r>
              <a:rPr lang="en-US" b="0" dirty="0" smtClean="0"/>
              <a:t>RGB</a:t>
            </a:r>
            <a:endParaRPr lang="en-US" altLang="zh-CN" b="0" dirty="0" smtClean="0"/>
          </a:p>
          <a:p>
            <a:r>
              <a:rPr lang="en-US" altLang="zh-CN" b="0" dirty="0" smtClean="0"/>
              <a:t>SECAM</a:t>
            </a:r>
            <a:r>
              <a:rPr lang="zh-CN" altLang="en-US" b="0" dirty="0" smtClean="0"/>
              <a:t>制将上一行的色差信息贮存一行的时间，然后与这一行传送的色差信息使用一次；这一行传送的信息又被贮存下来，再与下一行传送的信息使用一次。</a:t>
            </a:r>
            <a:endParaRPr lang="en-US" altLang="zh-CN" b="0" dirty="0" smtClean="0"/>
          </a:p>
          <a:p>
            <a:r>
              <a:rPr lang="zh-CN" altLang="en-US" b="0" dirty="0" smtClean="0"/>
              <a:t>把两个顺序传送的色差信号变成同时出现的色差信号。将两个色差信号和</a:t>
            </a:r>
            <a:r>
              <a:rPr lang="en-US" b="0" dirty="0" smtClean="0"/>
              <a:t>Y</a:t>
            </a:r>
            <a:r>
              <a:rPr lang="zh-CN" altLang="en-US" b="0" dirty="0" smtClean="0"/>
              <a:t>信号送入矩阵电路，就解出了</a:t>
            </a:r>
            <a:r>
              <a:rPr lang="en-US" b="0" dirty="0" smtClean="0"/>
              <a:t>RGB</a:t>
            </a:r>
            <a:r>
              <a:rPr lang="zh-CN" altLang="en-US" b="0" dirty="0" smtClean="0"/>
              <a:t>信号。</a:t>
            </a:r>
            <a:endParaRPr lang="en-US" altLang="zh-CN" b="0" dirty="0" smtClean="0"/>
          </a:p>
          <a:p>
            <a:r>
              <a:rPr lang="en-US" altLang="zh-CN" b="0" dirty="0" smtClean="0"/>
              <a:t>SECAM</a:t>
            </a:r>
            <a:r>
              <a:rPr lang="zh-CN" altLang="en-US" b="0" dirty="0" smtClean="0"/>
              <a:t>又叫顺序发送与在存储复用调频制。</a:t>
            </a:r>
            <a:endParaRPr lang="zh-CN" altLang="en-US" b="0" dirty="0"/>
          </a:p>
        </p:txBody>
      </p:sp>
    </p:spTree>
    <p:extLst>
      <p:ext uri="{BB962C8B-B14F-4D97-AF65-F5344CB8AC3E}">
        <p14:creationId xmlns:p14="http://schemas.microsoft.com/office/powerpoint/2010/main" val="273371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587" y="6126164"/>
            <a:ext cx="2538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7" descr="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653" t="35538" r="14999" b="47769"/>
          <a:stretch>
            <a:fillRect/>
          </a:stretch>
        </p:blipFill>
        <p:spPr bwMode="auto">
          <a:xfrm>
            <a:off x="7367588" y="87313"/>
            <a:ext cx="244038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p:cNvSpPr>
            <a:spLocks noChangeArrowheads="1"/>
          </p:cNvSpPr>
          <p:nvPr/>
        </p:nvSpPr>
        <p:spPr bwMode="auto">
          <a:xfrm>
            <a:off x="196056" y="1771650"/>
            <a:ext cx="701675" cy="2376488"/>
          </a:xfrm>
          <a:prstGeom prst="rect">
            <a:avLst/>
          </a:prstGeom>
          <a:solidFill>
            <a:schemeClr val="accent1"/>
          </a:solidFill>
          <a:ln w="9525">
            <a:solidFill>
              <a:schemeClr val="tx1"/>
            </a:solidFill>
            <a:miter lim="800000"/>
            <a:headEnd/>
            <a:tailEnd/>
          </a:ln>
        </p:spPr>
        <p:txBody>
          <a:bodyPr wrap="none" anchor="ctr"/>
          <a:lstStyle/>
          <a:p>
            <a:pPr algn="ctr"/>
            <a:r>
              <a:rPr lang="zh-CN" altLang="en-US" sz="2400">
                <a:latin typeface="宋体" pitchFamily="2" charset="-122"/>
              </a:rPr>
              <a:t>TXT</a:t>
            </a:r>
          </a:p>
          <a:p>
            <a:pPr algn="ctr"/>
            <a:r>
              <a:rPr lang="zh-CN" altLang="en-US" sz="2400">
                <a:latin typeface="宋体" pitchFamily="2" charset="-122"/>
              </a:rPr>
              <a:t>在</a:t>
            </a:r>
          </a:p>
          <a:p>
            <a:pPr algn="ctr"/>
            <a:r>
              <a:rPr lang="zh-CN" altLang="en-US" sz="2400">
                <a:latin typeface="宋体" pitchFamily="2" charset="-122"/>
              </a:rPr>
              <a:t>PES</a:t>
            </a:r>
          </a:p>
          <a:p>
            <a:pPr algn="ctr"/>
            <a:r>
              <a:rPr lang="zh-CN" altLang="en-US" sz="2400">
                <a:latin typeface="宋体" pitchFamily="2" charset="-122"/>
              </a:rPr>
              <a:t>中</a:t>
            </a:r>
          </a:p>
        </p:txBody>
      </p:sp>
      <p:sp>
        <p:nvSpPr>
          <p:cNvPr id="9221" name="AutoShape 5"/>
          <p:cNvSpPr>
            <a:spLocks/>
          </p:cNvSpPr>
          <p:nvPr/>
        </p:nvSpPr>
        <p:spPr bwMode="auto">
          <a:xfrm>
            <a:off x="975123" y="1700213"/>
            <a:ext cx="235611" cy="2952750"/>
          </a:xfrm>
          <a:prstGeom prst="leftBrace">
            <a:avLst>
              <a:gd name="adj1" fmla="val 113139"/>
              <a:gd name="adj2" fmla="val 50000"/>
            </a:avLst>
          </a:prstGeom>
          <a:solidFill>
            <a:schemeClr val="bg1"/>
          </a:solidFill>
          <a:ln w="9525">
            <a:solidFill>
              <a:schemeClr val="tx1"/>
            </a:solidFill>
            <a:round/>
            <a:headEnd/>
            <a:tailEnd/>
          </a:ln>
        </p:spPr>
        <p:txBody>
          <a:bodyPr anchor="ctr"/>
          <a:lstStyle/>
          <a:p>
            <a:endParaRPr lang="zh-CN" altLang="en-US"/>
          </a:p>
        </p:txBody>
      </p:sp>
      <p:sp>
        <p:nvSpPr>
          <p:cNvPr id="9222" name="Rectangle 6"/>
          <p:cNvSpPr>
            <a:spLocks noChangeArrowheads="1"/>
          </p:cNvSpPr>
          <p:nvPr/>
        </p:nvSpPr>
        <p:spPr bwMode="auto">
          <a:xfrm>
            <a:off x="1209015" y="1195388"/>
            <a:ext cx="2418027" cy="1008062"/>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latin typeface="宋体" pitchFamily="2" charset="-122"/>
              </a:rPr>
              <a:t>数据标志符</a:t>
            </a:r>
          </a:p>
          <a:p>
            <a:pPr algn="ctr"/>
            <a:r>
              <a:rPr lang="zh-CN" altLang="en-US" sz="2000">
                <a:latin typeface="宋体" pitchFamily="2" charset="-122"/>
              </a:rPr>
              <a:t>data_identifier</a:t>
            </a:r>
          </a:p>
          <a:p>
            <a:pPr algn="ctr"/>
            <a:r>
              <a:rPr lang="zh-CN" altLang="en-US" sz="2000">
                <a:latin typeface="宋体" pitchFamily="2" charset="-122"/>
              </a:rPr>
              <a:t>0x10</a:t>
            </a:r>
            <a:r>
              <a:rPr lang="zh-CN" altLang="en-US" sz="2000"/>
              <a:t>…</a:t>
            </a:r>
            <a:r>
              <a:rPr lang="zh-CN" altLang="en-US" sz="2000">
                <a:latin typeface="宋体" pitchFamily="2" charset="-122"/>
              </a:rPr>
              <a:t>0x1f</a:t>
            </a:r>
          </a:p>
        </p:txBody>
      </p:sp>
      <p:sp>
        <p:nvSpPr>
          <p:cNvPr id="9223" name="Rectangle 7"/>
          <p:cNvSpPr>
            <a:spLocks noChangeArrowheads="1"/>
          </p:cNvSpPr>
          <p:nvPr/>
        </p:nvSpPr>
        <p:spPr bwMode="auto">
          <a:xfrm>
            <a:off x="1210733" y="4148138"/>
            <a:ext cx="2416308" cy="1585912"/>
          </a:xfrm>
          <a:prstGeom prst="rect">
            <a:avLst/>
          </a:prstGeom>
          <a:solidFill>
            <a:schemeClr val="accent1"/>
          </a:solidFill>
          <a:ln w="9525">
            <a:solidFill>
              <a:schemeClr val="tx1"/>
            </a:solidFill>
            <a:bevel/>
            <a:headEnd/>
            <a:tailEnd/>
          </a:ln>
        </p:spPr>
        <p:txBody>
          <a:bodyPr wrap="none" anchor="ctr"/>
          <a:lstStyle/>
          <a:p>
            <a:pPr algn="ctr"/>
            <a:r>
              <a:rPr lang="zh-CN" altLang="en-US" sz="2000">
                <a:latin typeface="宋体" pitchFamily="2" charset="-122"/>
              </a:rPr>
              <a:t>数据ID</a:t>
            </a:r>
          </a:p>
          <a:p>
            <a:pPr algn="ctr"/>
            <a:r>
              <a:rPr lang="zh-CN" altLang="en-US" sz="2000">
                <a:latin typeface="宋体" pitchFamily="2" charset="-122"/>
              </a:rPr>
              <a:t>data_unit_id</a:t>
            </a:r>
          </a:p>
          <a:p>
            <a:pPr algn="ctr"/>
            <a:r>
              <a:rPr lang="zh-CN" altLang="en-US" sz="2000">
                <a:latin typeface="宋体" pitchFamily="2" charset="-122"/>
              </a:rPr>
              <a:t>0x02:teletext</a:t>
            </a:r>
          </a:p>
          <a:p>
            <a:pPr algn="ctr"/>
            <a:r>
              <a:rPr lang="zh-CN" altLang="en-US" sz="2000">
                <a:latin typeface="宋体" pitchFamily="2" charset="-122"/>
              </a:rPr>
              <a:t>0x03:subtitle</a:t>
            </a:r>
          </a:p>
        </p:txBody>
      </p:sp>
      <p:sp>
        <p:nvSpPr>
          <p:cNvPr id="9224" name="Rectangle 8"/>
          <p:cNvSpPr>
            <a:spLocks noChangeArrowheads="1"/>
          </p:cNvSpPr>
          <p:nvPr/>
        </p:nvSpPr>
        <p:spPr bwMode="auto">
          <a:xfrm>
            <a:off x="1209015" y="2492375"/>
            <a:ext cx="2418027" cy="1390650"/>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latin typeface="宋体" pitchFamily="2" charset="-122"/>
              </a:rPr>
              <a:t>data_field()</a:t>
            </a:r>
          </a:p>
          <a:p>
            <a:pPr algn="ctr"/>
            <a:r>
              <a:rPr lang="zh-CN" altLang="en-US" sz="2000">
                <a:latin typeface="宋体" pitchFamily="2" charset="-122"/>
              </a:rPr>
              <a:t>一个data_field</a:t>
            </a:r>
          </a:p>
          <a:p>
            <a:pPr algn="ctr"/>
            <a:r>
              <a:rPr lang="zh-CN" altLang="en-US" sz="2000">
                <a:latin typeface="宋体" pitchFamily="2" charset="-122"/>
              </a:rPr>
              <a:t>代表一行数据</a:t>
            </a:r>
          </a:p>
        </p:txBody>
      </p:sp>
      <p:sp>
        <p:nvSpPr>
          <p:cNvPr id="9225" name="AutoShape 9"/>
          <p:cNvSpPr>
            <a:spLocks/>
          </p:cNvSpPr>
          <p:nvPr/>
        </p:nvSpPr>
        <p:spPr bwMode="auto">
          <a:xfrm>
            <a:off x="3704431" y="1268413"/>
            <a:ext cx="235612" cy="3960812"/>
          </a:xfrm>
          <a:prstGeom prst="leftBrace">
            <a:avLst>
              <a:gd name="adj1" fmla="val 151764"/>
              <a:gd name="adj2" fmla="val 50000"/>
            </a:avLst>
          </a:prstGeom>
          <a:solidFill>
            <a:schemeClr val="bg1"/>
          </a:solidFill>
          <a:ln w="9525">
            <a:solidFill>
              <a:schemeClr val="tx1"/>
            </a:solidFill>
            <a:round/>
            <a:headEnd/>
            <a:tailEnd/>
          </a:ln>
        </p:spPr>
        <p:txBody>
          <a:bodyPr anchor="ctr"/>
          <a:lstStyle/>
          <a:p>
            <a:endParaRPr lang="zh-CN" altLang="en-US"/>
          </a:p>
        </p:txBody>
      </p:sp>
      <p:sp>
        <p:nvSpPr>
          <p:cNvPr id="9226" name="Rectangle 10"/>
          <p:cNvSpPr>
            <a:spLocks noChangeArrowheads="1"/>
          </p:cNvSpPr>
          <p:nvPr/>
        </p:nvSpPr>
        <p:spPr bwMode="auto">
          <a:xfrm>
            <a:off x="3938323" y="836613"/>
            <a:ext cx="3193654" cy="647700"/>
          </a:xfrm>
          <a:prstGeom prst="rect">
            <a:avLst/>
          </a:prstGeom>
          <a:solidFill>
            <a:schemeClr val="accent1"/>
          </a:solidFill>
          <a:ln w="9525">
            <a:solidFill>
              <a:schemeClr val="tx1"/>
            </a:solidFill>
            <a:miter lim="800000"/>
            <a:headEnd/>
            <a:tailEnd/>
          </a:ln>
        </p:spPr>
        <p:txBody>
          <a:bodyPr wrap="none" anchor="ctr"/>
          <a:lstStyle/>
          <a:p>
            <a:pPr algn="ctr"/>
            <a:r>
              <a:rPr lang="zh-CN" altLang="en-US"/>
              <a:t>reserved_future_use</a:t>
            </a:r>
          </a:p>
          <a:p>
            <a:pPr algn="ctr"/>
            <a:r>
              <a:rPr lang="zh-CN" altLang="en-US"/>
              <a:t>2bits保留未来使用</a:t>
            </a:r>
          </a:p>
        </p:txBody>
      </p:sp>
      <p:sp>
        <p:nvSpPr>
          <p:cNvPr id="9227" name="Rectangle 11"/>
          <p:cNvSpPr>
            <a:spLocks noChangeArrowheads="1"/>
          </p:cNvSpPr>
          <p:nvPr/>
        </p:nvSpPr>
        <p:spPr bwMode="auto">
          <a:xfrm>
            <a:off x="3860933" y="1700213"/>
            <a:ext cx="3193653" cy="431800"/>
          </a:xfrm>
          <a:prstGeom prst="rect">
            <a:avLst/>
          </a:prstGeom>
          <a:solidFill>
            <a:schemeClr val="accent1"/>
          </a:solidFill>
          <a:ln w="9525">
            <a:solidFill>
              <a:schemeClr val="tx1"/>
            </a:solidFill>
            <a:bevel/>
            <a:headEnd/>
            <a:tailEnd/>
          </a:ln>
        </p:spPr>
        <p:txBody>
          <a:bodyPr wrap="none" anchor="ctr"/>
          <a:lstStyle/>
          <a:p>
            <a:pPr algn="ctr"/>
            <a:r>
              <a:rPr lang="zh-CN" altLang="en-US"/>
              <a:t>field_parity:1bit，奇偶标志</a:t>
            </a:r>
          </a:p>
        </p:txBody>
      </p:sp>
      <p:sp>
        <p:nvSpPr>
          <p:cNvPr id="9228" name="Rectangle 12"/>
          <p:cNvSpPr>
            <a:spLocks noChangeArrowheads="1"/>
          </p:cNvSpPr>
          <p:nvPr/>
        </p:nvSpPr>
        <p:spPr bwMode="auto">
          <a:xfrm>
            <a:off x="3921125" y="2349500"/>
            <a:ext cx="3212571" cy="647700"/>
          </a:xfrm>
          <a:prstGeom prst="rect">
            <a:avLst/>
          </a:prstGeom>
          <a:solidFill>
            <a:schemeClr val="accent1"/>
          </a:solidFill>
          <a:ln w="9525">
            <a:solidFill>
              <a:schemeClr val="tx1"/>
            </a:solidFill>
            <a:miter lim="800000"/>
            <a:headEnd/>
            <a:tailEnd/>
          </a:ln>
        </p:spPr>
        <p:txBody>
          <a:bodyPr wrap="none" anchor="ctr"/>
          <a:lstStyle/>
          <a:p>
            <a:pPr algn="ctr"/>
            <a:r>
              <a:rPr lang="zh-CN" altLang="zh-CN"/>
              <a:t> line_offset:5bits,</a:t>
            </a:r>
          </a:p>
          <a:p>
            <a:pPr algn="ctr"/>
            <a:r>
              <a:rPr lang="zh-CN"/>
              <a:t>指定</a:t>
            </a:r>
            <a:r>
              <a:rPr lang="zh-CN" altLang="zh-CN"/>
              <a:t>VBI</a:t>
            </a:r>
            <a:r>
              <a:rPr lang="zh-CN"/>
              <a:t>插入时的场线数据</a:t>
            </a:r>
          </a:p>
        </p:txBody>
      </p:sp>
      <p:sp>
        <p:nvSpPr>
          <p:cNvPr id="9229" name="Rectangle 13"/>
          <p:cNvSpPr>
            <a:spLocks noChangeArrowheads="1"/>
          </p:cNvSpPr>
          <p:nvPr/>
        </p:nvSpPr>
        <p:spPr bwMode="auto">
          <a:xfrm>
            <a:off x="3921125" y="3213100"/>
            <a:ext cx="3212571" cy="679450"/>
          </a:xfrm>
          <a:prstGeom prst="rect">
            <a:avLst/>
          </a:prstGeom>
          <a:solidFill>
            <a:schemeClr val="accent1"/>
          </a:solidFill>
          <a:ln w="9525">
            <a:solidFill>
              <a:schemeClr val="tx1"/>
            </a:solidFill>
            <a:bevel/>
            <a:headEnd/>
            <a:tailEnd/>
          </a:ln>
        </p:spPr>
        <p:txBody>
          <a:bodyPr wrap="none" anchor="ctr"/>
          <a:lstStyle/>
          <a:p>
            <a:pPr algn="ctr"/>
            <a:r>
              <a:rPr lang="zh-CN" altLang="en-US"/>
              <a:t>framing_code:8bits</a:t>
            </a:r>
          </a:p>
          <a:p>
            <a:pPr algn="ctr"/>
            <a:r>
              <a:rPr lang="zh-CN" altLang="en-US"/>
              <a:t>帧同步代码:0xe4</a:t>
            </a:r>
          </a:p>
        </p:txBody>
      </p:sp>
      <p:sp>
        <p:nvSpPr>
          <p:cNvPr id="9230" name="Rectangle 14"/>
          <p:cNvSpPr>
            <a:spLocks noChangeArrowheads="1"/>
          </p:cNvSpPr>
          <p:nvPr/>
        </p:nvSpPr>
        <p:spPr bwMode="auto">
          <a:xfrm>
            <a:off x="3862652" y="4079875"/>
            <a:ext cx="3743987" cy="795338"/>
          </a:xfrm>
          <a:prstGeom prst="rect">
            <a:avLst/>
          </a:prstGeom>
          <a:solidFill>
            <a:schemeClr val="accent1"/>
          </a:solidFill>
          <a:ln w="9525">
            <a:solidFill>
              <a:schemeClr val="tx1"/>
            </a:solidFill>
            <a:miter lim="800000"/>
            <a:headEnd/>
            <a:tailEnd/>
          </a:ln>
        </p:spPr>
        <p:txBody>
          <a:bodyPr wrap="none" anchor="ctr"/>
          <a:lstStyle/>
          <a:p>
            <a:pPr algn="ctr"/>
            <a:r>
              <a:rPr lang="zh-CN" altLang="en-US"/>
              <a:t>magazine_and_packet_address</a:t>
            </a:r>
          </a:p>
          <a:p>
            <a:pPr algn="ctr"/>
            <a:r>
              <a:rPr lang="zh-CN" altLang="en-US"/>
              <a:t>16bits，杂志号码和包号码</a:t>
            </a:r>
          </a:p>
        </p:txBody>
      </p:sp>
      <p:sp>
        <p:nvSpPr>
          <p:cNvPr id="9231" name="Rectangle 15"/>
          <p:cNvSpPr>
            <a:spLocks noChangeArrowheads="1"/>
          </p:cNvSpPr>
          <p:nvPr/>
        </p:nvSpPr>
        <p:spPr bwMode="auto">
          <a:xfrm>
            <a:off x="3924565" y="5013326"/>
            <a:ext cx="3448183" cy="936625"/>
          </a:xfrm>
          <a:prstGeom prst="rect">
            <a:avLst/>
          </a:prstGeom>
          <a:solidFill>
            <a:schemeClr val="accent1"/>
          </a:solidFill>
          <a:ln w="9525">
            <a:solidFill>
              <a:schemeClr val="tx1"/>
            </a:solidFill>
            <a:miter lim="800000"/>
            <a:headEnd/>
            <a:tailEnd/>
          </a:ln>
        </p:spPr>
        <p:txBody>
          <a:bodyPr wrap="none" anchor="ctr"/>
          <a:lstStyle/>
          <a:p>
            <a:pPr algn="ctr"/>
            <a:r>
              <a:rPr lang="zh-CN" altLang="en-US"/>
              <a:t>data_block:320bits</a:t>
            </a:r>
          </a:p>
          <a:p>
            <a:pPr algn="ctr"/>
            <a:r>
              <a:rPr lang="zh-CN" altLang="en-US"/>
              <a:t>0x00-0x7f:最高位奇偶校验位</a:t>
            </a:r>
          </a:p>
          <a:p>
            <a:pPr algn="ctr"/>
            <a:r>
              <a:rPr lang="zh-CN" altLang="en-US"/>
              <a:t>一个行的全部数据</a:t>
            </a:r>
          </a:p>
        </p:txBody>
      </p:sp>
      <p:sp>
        <p:nvSpPr>
          <p:cNvPr id="9232" name="Rectangle 16"/>
          <p:cNvSpPr>
            <a:spLocks noChangeArrowheads="1"/>
          </p:cNvSpPr>
          <p:nvPr/>
        </p:nvSpPr>
        <p:spPr bwMode="auto">
          <a:xfrm>
            <a:off x="7367588" y="1268414"/>
            <a:ext cx="2435225" cy="503237"/>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t>“1”:偶数场(下半场)</a:t>
            </a:r>
          </a:p>
        </p:txBody>
      </p:sp>
      <p:sp>
        <p:nvSpPr>
          <p:cNvPr id="9233" name="Rectangle 17"/>
          <p:cNvSpPr>
            <a:spLocks noChangeArrowheads="1"/>
          </p:cNvSpPr>
          <p:nvPr/>
        </p:nvSpPr>
        <p:spPr bwMode="auto">
          <a:xfrm>
            <a:off x="7350390" y="1927226"/>
            <a:ext cx="2436945" cy="504825"/>
          </a:xfrm>
          <a:prstGeom prst="rect">
            <a:avLst/>
          </a:prstGeom>
          <a:solidFill>
            <a:schemeClr val="accent1"/>
          </a:solidFill>
          <a:ln w="9525">
            <a:solidFill>
              <a:schemeClr val="tx1"/>
            </a:solidFill>
            <a:bevel/>
            <a:headEnd/>
            <a:tailEnd/>
          </a:ln>
        </p:spPr>
        <p:txBody>
          <a:bodyPr wrap="none" anchor="ctr"/>
          <a:lstStyle/>
          <a:p>
            <a:pPr algn="ctr"/>
            <a:r>
              <a:rPr lang="zh-CN" altLang="en-US" sz="2000"/>
              <a:t>“0”:奇数场(上半场)</a:t>
            </a:r>
          </a:p>
        </p:txBody>
      </p:sp>
      <p:sp>
        <p:nvSpPr>
          <p:cNvPr id="9234" name="AutoShape 18"/>
          <p:cNvSpPr>
            <a:spLocks/>
          </p:cNvSpPr>
          <p:nvPr/>
        </p:nvSpPr>
        <p:spPr bwMode="auto">
          <a:xfrm>
            <a:off x="7133696" y="1484314"/>
            <a:ext cx="218414" cy="865187"/>
          </a:xfrm>
          <a:prstGeom prst="leftBrace">
            <a:avLst>
              <a:gd name="adj1" fmla="val 35761"/>
              <a:gd name="adj2" fmla="val 50000"/>
            </a:avLst>
          </a:prstGeom>
          <a:solidFill>
            <a:schemeClr val="bg1"/>
          </a:solidFill>
          <a:ln w="9525">
            <a:solidFill>
              <a:schemeClr val="tx1"/>
            </a:solidFill>
            <a:round/>
            <a:headEnd/>
            <a:tailEnd/>
          </a:ln>
        </p:spPr>
        <p:txBody>
          <a:bodyPr anchor="ctr"/>
          <a:lstStyle/>
          <a:p>
            <a:endParaRPr lang="zh-CN" altLang="en-US"/>
          </a:p>
        </p:txBody>
      </p:sp>
    </p:spTree>
    <p:extLst>
      <p:ext uri="{BB962C8B-B14F-4D97-AF65-F5344CB8AC3E}">
        <p14:creationId xmlns:p14="http://schemas.microsoft.com/office/powerpoint/2010/main" val="2212874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SECAM</a:t>
            </a:r>
            <a:r>
              <a:rPr lang="zh-CN" altLang="en-US" dirty="0" smtClean="0"/>
              <a:t>的编解码原理</a:t>
            </a:r>
            <a:endParaRPr lang="zh-CN" altLang="en-US" dirty="0"/>
          </a:p>
        </p:txBody>
      </p:sp>
      <p:pic>
        <p:nvPicPr>
          <p:cNvPr id="1026" name="图片 1"/>
          <p:cNvPicPr>
            <a:picLocks noGrp="1" noChangeAspect="1" noChangeArrowheads="1"/>
          </p:cNvPicPr>
          <p:nvPr>
            <p:ph idx="1"/>
          </p:nvPr>
        </p:nvPicPr>
        <p:blipFill>
          <a:blip r:embed="rId2"/>
          <a:srcRect/>
          <a:stretch>
            <a:fillRect/>
          </a:stretch>
        </p:blipFill>
        <p:spPr bwMode="auto">
          <a:xfrm>
            <a:off x="495300" y="1895433"/>
            <a:ext cx="8915400" cy="3935496"/>
          </a:xfrm>
          <a:prstGeom prst="rect">
            <a:avLst/>
          </a:prstGeom>
          <a:noFill/>
          <a:ln w="9525">
            <a:noFill/>
            <a:miter lim="800000"/>
            <a:headEnd/>
            <a:tailEnd/>
          </a:ln>
        </p:spPr>
      </p:pic>
    </p:spTree>
    <p:extLst>
      <p:ext uri="{BB962C8B-B14F-4D97-AF65-F5344CB8AC3E}">
        <p14:creationId xmlns:p14="http://schemas.microsoft.com/office/powerpoint/2010/main" val="266303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lvl="1" rtl="0">
              <a:spcBef>
                <a:spcPct val="0"/>
              </a:spcBef>
            </a:pPr>
            <a:r>
              <a:rPr lang="en-US" sz="4000" dirty="0" smtClean="0"/>
              <a:t>3</a:t>
            </a:r>
            <a:r>
              <a:rPr lang="en-US" altLang="zh-CN" sz="4000" dirty="0" smtClean="0"/>
              <a:t>. SECAM</a:t>
            </a:r>
            <a:r>
              <a:rPr lang="x-none" sz="4000" dirty="0" smtClean="0"/>
              <a:t>制式参数</a:t>
            </a:r>
            <a:endParaRPr lang="zh-CN" altLang="en-US" sz="4000" dirty="0"/>
          </a:p>
        </p:txBody>
      </p:sp>
      <p:sp>
        <p:nvSpPr>
          <p:cNvPr id="3" name="内容占位符 2"/>
          <p:cNvSpPr>
            <a:spLocks noGrp="1"/>
          </p:cNvSpPr>
          <p:nvPr>
            <p:ph idx="4294967295"/>
          </p:nvPr>
        </p:nvSpPr>
        <p:spPr>
          <a:xfrm>
            <a:off x="1064568" y="908720"/>
            <a:ext cx="8064896" cy="5328592"/>
          </a:xfrm>
        </p:spPr>
        <p:txBody>
          <a:bodyPr/>
          <a:lstStyle/>
          <a:p>
            <a:r>
              <a:rPr lang="en-US" altLang="zh-CN" b="0" dirty="0" smtClean="0"/>
              <a:t>25</a:t>
            </a:r>
            <a:r>
              <a:rPr lang="zh-CN" altLang="en-US" b="0" dirty="0" smtClean="0"/>
              <a:t>帧</a:t>
            </a:r>
            <a:r>
              <a:rPr lang="en-US" altLang="zh-CN" b="0" dirty="0" smtClean="0"/>
              <a:t>/s</a:t>
            </a:r>
          </a:p>
          <a:p>
            <a:pPr lvl="1"/>
            <a:r>
              <a:rPr lang="en-US" b="0" dirty="0" smtClean="0"/>
              <a:t>SECAM</a:t>
            </a:r>
            <a:r>
              <a:rPr lang="zh-CN" altLang="en-US" b="0" dirty="0" smtClean="0"/>
              <a:t>制式的帧频每秒</a:t>
            </a:r>
            <a:r>
              <a:rPr lang="en-US" b="0" dirty="0" smtClean="0"/>
              <a:t>25</a:t>
            </a:r>
            <a:r>
              <a:rPr lang="zh-CN" altLang="en-US" b="0" dirty="0" smtClean="0"/>
              <a:t>帧</a:t>
            </a:r>
            <a:endParaRPr lang="en-US" altLang="zh-CN" b="0" dirty="0" smtClean="0"/>
          </a:p>
          <a:p>
            <a:r>
              <a:rPr lang="zh-CN" altLang="en-US" b="0" dirty="0" smtClean="0"/>
              <a:t>每帧</a:t>
            </a:r>
            <a:r>
              <a:rPr lang="en-US" b="0" dirty="0" smtClean="0"/>
              <a:t>625</a:t>
            </a:r>
            <a:r>
              <a:rPr lang="zh-CN" altLang="en-US" b="0" dirty="0" smtClean="0"/>
              <a:t>行，隔行扫描</a:t>
            </a:r>
            <a:endParaRPr lang="en-US" altLang="zh-CN" b="0" dirty="0" smtClean="0"/>
          </a:p>
          <a:p>
            <a:r>
              <a:rPr lang="zh-CN" altLang="en-US" b="0" dirty="0" smtClean="0"/>
              <a:t>显示参数</a:t>
            </a:r>
            <a:endParaRPr lang="en-US" altLang="zh-CN" b="0" dirty="0" smtClean="0"/>
          </a:p>
          <a:p>
            <a:pPr lvl="1"/>
            <a:r>
              <a:rPr lang="zh-CN" altLang="en-US" b="0" dirty="0" smtClean="0"/>
              <a:t>分辨率为</a:t>
            </a:r>
            <a:r>
              <a:rPr lang="en-US" altLang="zh-CN" b="0" dirty="0" smtClean="0"/>
              <a:t>720×576</a:t>
            </a:r>
            <a:r>
              <a:rPr lang="zh-CN" altLang="en-US" b="0" dirty="0" smtClean="0"/>
              <a:t>，约</a:t>
            </a:r>
            <a:r>
              <a:rPr lang="en-US" altLang="zh-CN" b="0" dirty="0" smtClean="0"/>
              <a:t>40</a:t>
            </a:r>
            <a:r>
              <a:rPr lang="zh-CN" altLang="en-US" b="0" dirty="0" smtClean="0"/>
              <a:t>万像素</a:t>
            </a:r>
            <a:endParaRPr lang="en-US" altLang="zh-CN" b="0" dirty="0" smtClean="0"/>
          </a:p>
          <a:p>
            <a:pPr lvl="1"/>
            <a:r>
              <a:rPr lang="zh-CN" altLang="en-US" b="0" dirty="0" smtClean="0"/>
              <a:t>画面比例</a:t>
            </a:r>
            <a:r>
              <a:rPr lang="en-US" b="0" dirty="0" smtClean="0"/>
              <a:t>4:3</a:t>
            </a:r>
            <a:endParaRPr lang="en-US" altLang="zh-CN" b="0" dirty="0" smtClean="0"/>
          </a:p>
          <a:p>
            <a:pPr lvl="1"/>
            <a:r>
              <a:rPr lang="zh-CN" altLang="en-US" b="0" dirty="0" smtClean="0"/>
              <a:t>亮度带宽</a:t>
            </a:r>
            <a:r>
              <a:rPr lang="en-US" b="0" dirty="0" smtClean="0"/>
              <a:t>6.0MHz</a:t>
            </a:r>
            <a:endParaRPr lang="en-US" altLang="zh-CN" b="0" dirty="0" smtClean="0"/>
          </a:p>
          <a:p>
            <a:pPr marL="457200" lvl="1" indent="0">
              <a:buNone/>
            </a:pPr>
            <a:r>
              <a:rPr lang="en-US" altLang="zh-CN" dirty="0"/>
              <a:t> </a:t>
            </a:r>
            <a:r>
              <a:rPr lang="en-US" altLang="zh-CN" dirty="0" smtClean="0"/>
              <a:t>  </a:t>
            </a:r>
            <a:r>
              <a:rPr lang="zh-CN" altLang="en-US" b="0" dirty="0" smtClean="0"/>
              <a:t>彩色幅载波</a:t>
            </a:r>
            <a:r>
              <a:rPr lang="en-US" b="0" dirty="0" smtClean="0"/>
              <a:t> 4.25MHz</a:t>
            </a:r>
            <a:endParaRPr lang="en-US" altLang="zh-CN" b="0" dirty="0" smtClean="0"/>
          </a:p>
          <a:p>
            <a:pPr marL="457200" lvl="1" indent="0">
              <a:buNone/>
            </a:pPr>
            <a:r>
              <a:rPr lang="en-US" altLang="zh-CN" dirty="0"/>
              <a:t> </a:t>
            </a:r>
            <a:r>
              <a:rPr lang="en-US" altLang="zh-CN" dirty="0" smtClean="0"/>
              <a:t>  </a:t>
            </a:r>
            <a:r>
              <a:rPr lang="zh-CN" altLang="en-US" b="0" dirty="0" smtClean="0"/>
              <a:t>色度带宽</a:t>
            </a:r>
            <a:r>
              <a:rPr lang="en-US" b="0" dirty="0" smtClean="0"/>
              <a:t>1.0MHz(U)</a:t>
            </a:r>
            <a:r>
              <a:rPr lang="zh-CN" altLang="en-US" b="0" dirty="0" smtClean="0"/>
              <a:t>  </a:t>
            </a:r>
            <a:r>
              <a:rPr lang="en-US" b="0" dirty="0" smtClean="0"/>
              <a:t>1.0MHz(V)</a:t>
            </a:r>
            <a:endParaRPr lang="en-US" altLang="zh-CN" b="0" dirty="0" smtClean="0"/>
          </a:p>
          <a:p>
            <a:pPr marL="457200" lvl="1" indent="0">
              <a:buNone/>
            </a:pPr>
            <a:r>
              <a:rPr lang="en-US" altLang="zh-CN" dirty="0"/>
              <a:t> </a:t>
            </a:r>
            <a:r>
              <a:rPr lang="en-US" altLang="zh-CN" dirty="0" smtClean="0"/>
              <a:t>  </a:t>
            </a:r>
            <a:r>
              <a:rPr lang="zh-CN" altLang="en-US" b="0" dirty="0" smtClean="0"/>
              <a:t>声音载波</a:t>
            </a:r>
            <a:r>
              <a:rPr lang="en-US" b="0" dirty="0" smtClean="0"/>
              <a:t>6.5MHz</a:t>
            </a:r>
          </a:p>
          <a:p>
            <a:r>
              <a:rPr lang="zh-CN" altLang="en-US" b="0" dirty="0" smtClean="0"/>
              <a:t>逐行轮换调制</a:t>
            </a:r>
            <a:endParaRPr lang="zh-CN" altLang="en-US" b="0" dirty="0"/>
          </a:p>
        </p:txBody>
      </p:sp>
    </p:spTree>
    <p:extLst>
      <p:ext uri="{BB962C8B-B14F-4D97-AF65-F5344CB8AC3E}">
        <p14:creationId xmlns:p14="http://schemas.microsoft.com/office/powerpoint/2010/main" val="20701218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SECAM</a:t>
            </a:r>
            <a:r>
              <a:rPr lang="zh-CN" altLang="en-US" dirty="0" smtClean="0"/>
              <a:t>与</a:t>
            </a:r>
            <a:r>
              <a:rPr lang="en-US" altLang="zh-CN" dirty="0" smtClean="0"/>
              <a:t>NTSC</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4000" dirty="0" smtClean="0"/>
              <a:t>调制方式</a:t>
            </a:r>
            <a:endParaRPr lang="en-US" dirty="0" smtClean="0"/>
          </a:p>
          <a:p>
            <a:pPr lvl="1"/>
            <a:r>
              <a:rPr lang="en-US" b="0" dirty="0" smtClean="0"/>
              <a:t>SECAM</a:t>
            </a:r>
            <a:r>
              <a:rPr lang="zh-CN" altLang="en-US" b="0" dirty="0" smtClean="0"/>
              <a:t>：采用将两个色差信号逐行轮换传输的调频方式，即将两个色差信号分别调频在两个不同频率的副载波上，然后</a:t>
            </a:r>
            <a:r>
              <a:rPr lang="zh-CN" altLang="en-US" b="1" dirty="0" smtClean="0"/>
              <a:t>逐行轮换叠加</a:t>
            </a:r>
            <a:r>
              <a:rPr lang="zh-CN" altLang="en-US" b="0" dirty="0" smtClean="0"/>
              <a:t>在亮度信号上传送出去</a:t>
            </a:r>
            <a:endParaRPr lang="en-US" altLang="zh-CN" b="0" dirty="0" smtClean="0"/>
          </a:p>
          <a:p>
            <a:pPr lvl="1"/>
            <a:r>
              <a:rPr lang="en-US" altLang="zh-CN" b="0" dirty="0" smtClean="0"/>
              <a:t>NTSC</a:t>
            </a:r>
            <a:r>
              <a:rPr lang="zh-CN" altLang="en-US" b="0" dirty="0" smtClean="0"/>
              <a:t>：正交平衡调幅</a:t>
            </a:r>
            <a:r>
              <a:rPr lang="zh-CN" altLang="en-US" dirty="0"/>
              <a:t>并</a:t>
            </a:r>
            <a:r>
              <a:rPr lang="zh-CN" altLang="en-US" dirty="0" smtClean="0"/>
              <a:t>同时传输两路</a:t>
            </a:r>
            <a:r>
              <a:rPr lang="zh-CN" altLang="en-US" b="0" dirty="0" smtClean="0"/>
              <a:t>色差信号</a:t>
            </a:r>
            <a:endParaRPr lang="en-US" b="0" dirty="0" smtClean="0"/>
          </a:p>
          <a:p>
            <a:pPr marL="0" indent="0">
              <a:buNone/>
            </a:pPr>
            <a:r>
              <a:rPr lang="zh-CN" altLang="en-US" sz="4000" dirty="0" smtClean="0"/>
              <a:t>接收机难易度</a:t>
            </a:r>
            <a:endParaRPr lang="en-US" altLang="zh-CN" dirty="0" smtClean="0"/>
          </a:p>
          <a:p>
            <a:pPr lvl="1"/>
            <a:r>
              <a:rPr lang="en-US" b="0" dirty="0" smtClean="0"/>
              <a:t>SECAM</a:t>
            </a:r>
            <a:r>
              <a:rPr lang="zh-CN" altLang="en-US" b="0" dirty="0" smtClean="0"/>
              <a:t>制式接收机制比</a:t>
            </a:r>
            <a:r>
              <a:rPr lang="en-US" altLang="zh-CN" b="0" dirty="0" smtClean="0"/>
              <a:t>NTSC</a:t>
            </a:r>
            <a:r>
              <a:rPr lang="zh-CN" altLang="en-US" b="0" dirty="0" smtClean="0"/>
              <a:t>复杂比</a:t>
            </a:r>
            <a:r>
              <a:rPr lang="en-US" altLang="zh-CN" b="0" dirty="0" smtClean="0"/>
              <a:t>PAL</a:t>
            </a:r>
            <a:r>
              <a:rPr lang="zh-CN" altLang="en-US" b="0" dirty="0" smtClean="0"/>
              <a:t>制简单，不怕干扰，在正确传送彩色信号方面最好</a:t>
            </a:r>
            <a:endParaRPr lang="zh-CN" altLang="en-US" b="0" dirty="0"/>
          </a:p>
        </p:txBody>
      </p:sp>
    </p:spTree>
    <p:extLst>
      <p:ext uri="{BB962C8B-B14F-4D97-AF65-F5344CB8AC3E}">
        <p14:creationId xmlns:p14="http://schemas.microsoft.com/office/powerpoint/2010/main" val="42443661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solidFill>
                  <a:schemeClr val="bg2">
                    <a:lumMod val="40000"/>
                    <a:lumOff val="60000"/>
                  </a:schemeClr>
                </a:solidFill>
              </a:rPr>
              <a:t>NTSC</a:t>
            </a:r>
            <a:r>
              <a:rPr lang="zh-CN" altLang="en-US" dirty="0" smtClean="0">
                <a:solidFill>
                  <a:schemeClr val="bg2">
                    <a:lumMod val="40000"/>
                    <a:lumOff val="60000"/>
                  </a:schemeClr>
                </a:solidFill>
              </a:rPr>
              <a:t>、</a:t>
            </a:r>
            <a:r>
              <a:rPr lang="en-US" altLang="zh-CN" dirty="0" smtClean="0">
                <a:solidFill>
                  <a:schemeClr val="bg2">
                    <a:lumMod val="40000"/>
                    <a:lumOff val="60000"/>
                  </a:schemeClr>
                </a:solidFill>
              </a:rPr>
              <a:t>SECAM</a:t>
            </a:r>
            <a:r>
              <a:rPr lang="zh-CN" altLang="en-US" dirty="0" smtClean="0">
                <a:solidFill>
                  <a:schemeClr val="bg2">
                    <a:lumMod val="40000"/>
                    <a:lumOff val="60000"/>
                  </a:schemeClr>
                </a:solidFill>
              </a:rPr>
              <a:t>、</a:t>
            </a:r>
            <a:r>
              <a:rPr lang="en-US" altLang="zh-CN" dirty="0" smtClean="0"/>
              <a:t>PAL</a:t>
            </a:r>
            <a:endParaRPr lang="zh-CN" altLang="en-US" dirty="0">
              <a:solidFill>
                <a:schemeClr val="bg2">
                  <a:lumMod val="40000"/>
                  <a:lumOff val="60000"/>
                </a:schemeClr>
              </a:solidFill>
            </a:endParaRPr>
          </a:p>
        </p:txBody>
      </p:sp>
      <p:sp>
        <p:nvSpPr>
          <p:cNvPr id="5" name="文本占位符 4"/>
          <p:cNvSpPr>
            <a:spLocks noGrp="1"/>
          </p:cNvSpPr>
          <p:nvPr>
            <p:ph type="body" idx="1"/>
          </p:nvPr>
        </p:nvSpPr>
        <p:spPr/>
        <p:txBody>
          <a:bodyPr/>
          <a:lstStyle/>
          <a:p>
            <a:pPr>
              <a:defRPr/>
            </a:pPr>
            <a:r>
              <a:rPr/>
              <a:t>杨军裕、李启宏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j-ea"/>
                <a:ea typeface="+mj-ea"/>
              </a:rPr>
              <a:t>1. PAL</a:t>
            </a:r>
            <a:r>
              <a:rPr lang="zh-CN" altLang="en-US" dirty="0" smtClean="0">
                <a:latin typeface="+mj-ea"/>
                <a:ea typeface="+mj-ea"/>
              </a:rPr>
              <a:t>概述</a:t>
            </a:r>
          </a:p>
        </p:txBody>
      </p:sp>
      <p:sp>
        <p:nvSpPr>
          <p:cNvPr id="3" name="内容占位符 2"/>
          <p:cNvSpPr>
            <a:spLocks noGrp="1"/>
          </p:cNvSpPr>
          <p:nvPr>
            <p:ph idx="1"/>
          </p:nvPr>
        </p:nvSpPr>
        <p:spPr>
          <a:xfrm>
            <a:off x="848544" y="1916832"/>
            <a:ext cx="8280920" cy="3528392"/>
          </a:xfrm>
        </p:spPr>
        <p:txBody>
          <a:bodyPr/>
          <a:lstStyle/>
          <a:p>
            <a:pPr marL="0" indent="0">
              <a:buNone/>
            </a:pPr>
            <a:r>
              <a:rPr lang="en-US" altLang="zh-CN" sz="4800" dirty="0" smtClean="0"/>
              <a:t>P</a:t>
            </a:r>
            <a:r>
              <a:rPr lang="en-US" sz="4800" dirty="0" smtClean="0"/>
              <a:t>AL</a:t>
            </a:r>
            <a:r>
              <a:rPr lang="en-US" altLang="zh-CN" b="0" dirty="0" smtClean="0"/>
              <a:t>(</a:t>
            </a:r>
            <a:r>
              <a:rPr lang="en-US" b="0" dirty="0" smtClean="0"/>
              <a:t>Phase Alteration Line)</a:t>
            </a:r>
            <a:r>
              <a:rPr lang="zh-CN" altLang="en-US" b="0" dirty="0" smtClean="0"/>
              <a:t>，</a:t>
            </a:r>
            <a:r>
              <a:rPr lang="zh-CN" altLang="en-US" b="0" dirty="0"/>
              <a:t>即</a:t>
            </a:r>
            <a:r>
              <a:rPr lang="zh-CN" altLang="en-US" b="0" dirty="0" smtClean="0"/>
              <a:t>逐行倒相，属于同时制，又</a:t>
            </a:r>
            <a:r>
              <a:rPr lang="zh-CN" altLang="en-US" b="0" dirty="0"/>
              <a:t>称帕尔</a:t>
            </a:r>
            <a:r>
              <a:rPr lang="zh-CN" altLang="en-US" b="0" dirty="0" smtClean="0"/>
              <a:t>制。</a:t>
            </a:r>
            <a:endParaRPr lang="en-US" altLang="zh-CN" b="0" dirty="0" smtClean="0"/>
          </a:p>
          <a:p>
            <a:pPr lvl="1"/>
            <a:r>
              <a:rPr lang="en-US" b="0" dirty="0" smtClean="0"/>
              <a:t>1962</a:t>
            </a:r>
            <a:r>
              <a:rPr lang="zh-CN" altLang="en-US" b="0" dirty="0" smtClean="0"/>
              <a:t>年，前</a:t>
            </a:r>
            <a:r>
              <a:rPr lang="en-US" b="0" dirty="0" err="1" smtClean="0"/>
              <a:t>联邦德国</a:t>
            </a:r>
            <a:r>
              <a:rPr lang="zh-CN" altLang="en-US" dirty="0" smtClean="0"/>
              <a:t>研制</a:t>
            </a:r>
            <a:endParaRPr lang="en-US" altLang="zh-CN" dirty="0" smtClean="0"/>
          </a:p>
          <a:p>
            <a:pPr lvl="1"/>
            <a:r>
              <a:rPr lang="zh-CN" altLang="en-US" dirty="0" smtClean="0"/>
              <a:t>改进</a:t>
            </a:r>
            <a:r>
              <a:rPr lang="en-US" altLang="zh-CN" dirty="0" smtClean="0"/>
              <a:t>NTSC</a:t>
            </a:r>
            <a:r>
              <a:rPr lang="zh-CN" altLang="en-US" dirty="0" smtClean="0"/>
              <a:t>制技术</a:t>
            </a:r>
            <a:endParaRPr lang="en-US" altLang="zh-CN" b="0" dirty="0" smtClean="0"/>
          </a:p>
          <a:p>
            <a:pPr lvl="1"/>
            <a:r>
              <a:rPr lang="zh-CN" altLang="en-US" b="1" dirty="0" smtClean="0"/>
              <a:t>克服</a:t>
            </a:r>
            <a:r>
              <a:rPr lang="en-US" altLang="zh-CN" dirty="0" smtClean="0"/>
              <a:t>NTSC</a:t>
            </a:r>
            <a:r>
              <a:rPr lang="zh-CN" altLang="en-US" dirty="0"/>
              <a:t>制对</a:t>
            </a:r>
            <a:r>
              <a:rPr lang="zh-CN" altLang="en-US" b="1" dirty="0"/>
              <a:t>相位失真</a:t>
            </a:r>
            <a:r>
              <a:rPr lang="zh-CN" altLang="en-US" dirty="0"/>
              <a:t>的</a:t>
            </a:r>
            <a:r>
              <a:rPr lang="zh-CN" altLang="en-US" dirty="0" smtClean="0"/>
              <a:t>敏感性</a:t>
            </a:r>
            <a:endParaRPr lang="en-US" altLang="zh-CN" b="0" dirty="0" smtClean="0"/>
          </a:p>
          <a:p>
            <a:pPr lvl="1"/>
            <a:r>
              <a:rPr lang="zh-CN" altLang="zh-CN" b="1" dirty="0"/>
              <a:t>逐行倒相正交平衡调幅</a:t>
            </a:r>
            <a:endParaRPr lang="zh-CN" altLang="en-US" b="1" dirty="0"/>
          </a:p>
        </p:txBody>
      </p:sp>
    </p:spTree>
    <p:extLst>
      <p:ext uri="{BB962C8B-B14F-4D97-AF65-F5344CB8AC3E}">
        <p14:creationId xmlns:p14="http://schemas.microsoft.com/office/powerpoint/2010/main" val="26913550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ext Box 4"/>
          <p:cNvSpPr txBox="1">
            <a:spLocks noChangeArrowheads="1"/>
          </p:cNvSpPr>
          <p:nvPr/>
        </p:nvSpPr>
        <p:spPr bwMode="auto">
          <a:xfrm>
            <a:off x="779067" y="927100"/>
            <a:ext cx="6201569" cy="457200"/>
          </a:xfrm>
          <a:prstGeom prst="rect">
            <a:avLst/>
          </a:prstGeom>
          <a:noFill/>
          <a:ln w="9525" algn="ctr">
            <a:noFill/>
            <a:miter lim="800000"/>
            <a:headEnd/>
            <a:tailEnd/>
          </a:ln>
          <a:effectLst/>
        </p:spPr>
        <p:txBody>
          <a:bodyPr>
            <a:spAutoFit/>
          </a:bodyPr>
          <a:lstStyle/>
          <a:p>
            <a:pPr>
              <a:spcBef>
                <a:spcPct val="50000"/>
              </a:spcBef>
            </a:pPr>
            <a:r>
              <a:rPr lang="zh-CN" altLang="en-US" sz="2400" dirty="0" smtClean="0">
                <a:latin typeface="Times New Roman" pitchFamily="18" charset="0"/>
                <a:ea typeface="黑体" pitchFamily="2" charset="-122"/>
              </a:rPr>
              <a:t>色度</a:t>
            </a:r>
            <a:r>
              <a:rPr lang="zh-CN" altLang="en-US" sz="2400" dirty="0">
                <a:latin typeface="Times New Roman" pitchFamily="18" charset="0"/>
                <a:ea typeface="黑体" pitchFamily="2" charset="-122"/>
              </a:rPr>
              <a:t>信号有失真的补偿原理</a:t>
            </a:r>
          </a:p>
        </p:txBody>
      </p:sp>
      <p:grpSp>
        <p:nvGrpSpPr>
          <p:cNvPr id="2" name="Group 59"/>
          <p:cNvGrpSpPr>
            <a:grpSpLocks/>
          </p:cNvGrpSpPr>
          <p:nvPr/>
        </p:nvGrpSpPr>
        <p:grpSpPr bwMode="auto">
          <a:xfrm>
            <a:off x="3410348" y="1712914"/>
            <a:ext cx="2966640" cy="3717925"/>
            <a:chOff x="1983" y="1079"/>
            <a:chExt cx="1725" cy="2342"/>
          </a:xfrm>
          <a:noFill/>
        </p:grpSpPr>
        <p:sp>
          <p:nvSpPr>
            <p:cNvPr id="135191" name="Text Box 23"/>
            <p:cNvSpPr txBox="1">
              <a:spLocks noChangeArrowheads="1"/>
            </p:cNvSpPr>
            <p:nvPr/>
          </p:nvSpPr>
          <p:spPr bwMode="auto">
            <a:xfrm>
              <a:off x="2580" y="3205"/>
              <a:ext cx="343" cy="216"/>
            </a:xfrm>
            <a:prstGeom prst="rect">
              <a:avLst/>
            </a:prstGeom>
            <a:grpFill/>
            <a:ln w="28575">
              <a:noFill/>
              <a:miter lim="800000"/>
              <a:headEnd/>
              <a:tailEnd/>
            </a:ln>
          </p:spPr>
          <p:txBody>
            <a:bodyPr lIns="0" tIns="0" rIns="0" bIns="0"/>
            <a:lstStyle/>
            <a:p>
              <a:pPr algn="just"/>
              <a:r>
                <a:rPr lang="en-US" altLang="zh-CN" sz="1600" i="1" dirty="0" err="1">
                  <a:latin typeface="Times New Roman" pitchFamily="18" charset="0"/>
                </a:rPr>
                <a:t>F</a:t>
              </a:r>
              <a:r>
                <a:rPr lang="en-US" altLang="zh-CN" sz="1600" baseline="-25000" dirty="0" err="1">
                  <a:latin typeface="Times New Roman" pitchFamily="18" charset="0"/>
                </a:rPr>
                <a:t>n</a:t>
              </a:r>
              <a:r>
                <a:rPr lang="zh-CN" altLang="en-US" sz="1600" baseline="-25000" dirty="0">
                  <a:latin typeface="Times New Roman" pitchFamily="18" charset="0"/>
                </a:rPr>
                <a:t>＋</a:t>
              </a:r>
              <a:r>
                <a:rPr lang="en-US" altLang="zh-CN" sz="1600" baseline="-25000" dirty="0">
                  <a:latin typeface="Times New Roman" pitchFamily="18" charset="0"/>
                </a:rPr>
                <a:t>1</a:t>
              </a:r>
              <a:endParaRPr lang="en-US" altLang="zh-CN" sz="1600" dirty="0"/>
            </a:p>
          </p:txBody>
        </p:sp>
        <p:grpSp>
          <p:nvGrpSpPr>
            <p:cNvPr id="3" name="Group 45"/>
            <p:cNvGrpSpPr>
              <a:grpSpLocks/>
            </p:cNvGrpSpPr>
            <p:nvPr/>
          </p:nvGrpSpPr>
          <p:grpSpPr bwMode="auto">
            <a:xfrm>
              <a:off x="1983" y="1079"/>
              <a:ext cx="1725" cy="2129"/>
              <a:chOff x="1983" y="1079"/>
              <a:chExt cx="1725" cy="2129"/>
            </a:xfrm>
            <a:grpFill/>
          </p:grpSpPr>
          <p:sp>
            <p:nvSpPr>
              <p:cNvPr id="135177" name="Text Box 9"/>
              <p:cNvSpPr txBox="1">
                <a:spLocks noChangeArrowheads="1"/>
              </p:cNvSpPr>
              <p:nvPr/>
            </p:nvSpPr>
            <p:spPr bwMode="auto">
              <a:xfrm>
                <a:off x="2529" y="2242"/>
                <a:ext cx="175" cy="180"/>
              </a:xfrm>
              <a:prstGeom prst="rect">
                <a:avLst/>
              </a:prstGeom>
              <a:grpFill/>
              <a:ln w="28575">
                <a:noFill/>
                <a:miter lim="800000"/>
                <a:headEnd/>
                <a:tailEnd/>
              </a:ln>
            </p:spPr>
            <p:txBody>
              <a:bodyPr lIns="0" tIns="0" rIns="0" bIns="0"/>
              <a:lstStyle/>
              <a:p>
                <a:pPr algn="just"/>
                <a:r>
                  <a:rPr lang="en-US" altLang="zh-CN">
                    <a:latin typeface="Times New Roman" pitchFamily="18" charset="0"/>
                  </a:rPr>
                  <a:t>φ</a:t>
                </a:r>
                <a:endParaRPr lang="en-US" altLang="zh-CN"/>
              </a:p>
            </p:txBody>
          </p:sp>
          <p:sp>
            <p:nvSpPr>
              <p:cNvPr id="135196" name="Freeform 28"/>
              <p:cNvSpPr>
                <a:spLocks/>
              </p:cNvSpPr>
              <p:nvPr/>
            </p:nvSpPr>
            <p:spPr bwMode="auto">
              <a:xfrm>
                <a:off x="2375" y="2242"/>
                <a:ext cx="160" cy="294"/>
              </a:xfrm>
              <a:custGeom>
                <a:avLst/>
                <a:gdLst/>
                <a:ahLst/>
                <a:cxnLst>
                  <a:cxn ang="0">
                    <a:pos x="0" y="0"/>
                  </a:cxn>
                  <a:cxn ang="0">
                    <a:pos x="134" y="120"/>
                  </a:cxn>
                  <a:cxn ang="0">
                    <a:pos x="210" y="255"/>
                  </a:cxn>
                  <a:cxn ang="0">
                    <a:pos x="224" y="405"/>
                  </a:cxn>
                </a:cxnLst>
                <a:rect l="0" t="0" r="r" b="b"/>
                <a:pathLst>
                  <a:path w="225" h="405">
                    <a:moveTo>
                      <a:pt x="0" y="0"/>
                    </a:moveTo>
                    <a:cubicBezTo>
                      <a:pt x="49" y="38"/>
                      <a:pt x="99" y="77"/>
                      <a:pt x="134" y="120"/>
                    </a:cubicBezTo>
                    <a:cubicBezTo>
                      <a:pt x="169" y="163"/>
                      <a:pt x="195" y="208"/>
                      <a:pt x="210" y="255"/>
                    </a:cubicBezTo>
                    <a:cubicBezTo>
                      <a:pt x="225" y="302"/>
                      <a:pt x="222" y="383"/>
                      <a:pt x="224" y="405"/>
                    </a:cubicBezTo>
                  </a:path>
                </a:pathLst>
              </a:custGeom>
              <a:grpFill/>
              <a:ln w="28575">
                <a:solidFill>
                  <a:srgbClr val="000000"/>
                </a:solidFill>
                <a:round/>
                <a:headEnd type="triangle" w="sm" len="sm"/>
                <a:tailEnd type="triangle" w="sm" len="sm"/>
              </a:ln>
            </p:spPr>
            <p:txBody>
              <a:bodyPr/>
              <a:lstStyle/>
              <a:p>
                <a:endParaRPr lang="zh-CN" altLang="en-US"/>
              </a:p>
            </p:txBody>
          </p:sp>
          <p:sp>
            <p:nvSpPr>
              <p:cNvPr id="135174" name="Text Box 6"/>
              <p:cNvSpPr txBox="1">
                <a:spLocks noChangeArrowheads="1"/>
              </p:cNvSpPr>
              <p:nvPr/>
            </p:nvSpPr>
            <p:spPr bwMode="auto">
              <a:xfrm>
                <a:off x="3514" y="2460"/>
                <a:ext cx="194" cy="151"/>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U</a:t>
                </a:r>
                <a:endParaRPr lang="en-US" altLang="zh-CN" sz="1600"/>
              </a:p>
            </p:txBody>
          </p:sp>
          <p:sp>
            <p:nvSpPr>
              <p:cNvPr id="135180" name="Line 12"/>
              <p:cNvSpPr>
                <a:spLocks noChangeShapeType="1"/>
              </p:cNvSpPr>
              <p:nvPr/>
            </p:nvSpPr>
            <p:spPr bwMode="auto">
              <a:xfrm>
                <a:off x="2214" y="2533"/>
                <a:ext cx="1285" cy="1"/>
              </a:xfrm>
              <a:prstGeom prst="line">
                <a:avLst/>
              </a:prstGeom>
              <a:grpFill/>
              <a:ln w="28575">
                <a:solidFill>
                  <a:srgbClr val="000000"/>
                </a:solidFill>
                <a:round/>
                <a:headEnd/>
                <a:tailEnd type="triangle" w="med" len="med"/>
              </a:ln>
            </p:spPr>
            <p:txBody>
              <a:bodyPr/>
              <a:lstStyle/>
              <a:p>
                <a:endParaRPr lang="zh-CN" altLang="en-US"/>
              </a:p>
            </p:txBody>
          </p:sp>
          <p:sp>
            <p:nvSpPr>
              <p:cNvPr id="135181" name="Line 13"/>
              <p:cNvSpPr>
                <a:spLocks noChangeShapeType="1"/>
              </p:cNvSpPr>
              <p:nvPr/>
            </p:nvSpPr>
            <p:spPr bwMode="auto">
              <a:xfrm flipV="1">
                <a:off x="2210" y="1096"/>
                <a:ext cx="1" cy="2109"/>
              </a:xfrm>
              <a:prstGeom prst="line">
                <a:avLst/>
              </a:prstGeom>
              <a:grpFill/>
              <a:ln w="28575">
                <a:solidFill>
                  <a:srgbClr val="000000"/>
                </a:solidFill>
                <a:round/>
                <a:headEnd/>
                <a:tailEnd type="triangle" w="med" len="med"/>
              </a:ln>
            </p:spPr>
            <p:txBody>
              <a:bodyPr/>
              <a:lstStyle/>
              <a:p>
                <a:endParaRPr lang="zh-CN" altLang="en-US"/>
              </a:p>
            </p:txBody>
          </p:sp>
          <p:sp>
            <p:nvSpPr>
              <p:cNvPr id="135182" name="Line 14"/>
              <p:cNvSpPr>
                <a:spLocks noChangeShapeType="1"/>
              </p:cNvSpPr>
              <p:nvPr/>
            </p:nvSpPr>
            <p:spPr bwMode="auto">
              <a:xfrm flipV="1">
                <a:off x="2213" y="1856"/>
                <a:ext cx="385" cy="672"/>
              </a:xfrm>
              <a:prstGeom prst="line">
                <a:avLst/>
              </a:prstGeom>
              <a:grpFill/>
              <a:ln w="28575">
                <a:solidFill>
                  <a:srgbClr val="FF0000"/>
                </a:solidFill>
                <a:round/>
                <a:headEnd/>
                <a:tailEnd type="triangle" w="sm" len="sm"/>
              </a:ln>
            </p:spPr>
            <p:txBody>
              <a:bodyPr/>
              <a:lstStyle/>
              <a:p>
                <a:endParaRPr lang="zh-CN" altLang="en-US"/>
              </a:p>
            </p:txBody>
          </p:sp>
          <p:sp>
            <p:nvSpPr>
              <p:cNvPr id="135192" name="Text Box 24"/>
              <p:cNvSpPr txBox="1">
                <a:spLocks noChangeArrowheads="1"/>
              </p:cNvSpPr>
              <p:nvPr/>
            </p:nvSpPr>
            <p:spPr bwMode="auto">
              <a:xfrm>
                <a:off x="2488" y="1637"/>
                <a:ext cx="129" cy="151"/>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F</a:t>
                </a:r>
                <a:r>
                  <a:rPr lang="en-US" altLang="zh-CN" sz="1600" baseline="-25000">
                    <a:latin typeface="Times New Roman" pitchFamily="18" charset="0"/>
                  </a:rPr>
                  <a:t>n</a:t>
                </a:r>
                <a:endParaRPr lang="en-US" altLang="zh-CN" sz="1600"/>
              </a:p>
            </p:txBody>
          </p:sp>
          <p:sp>
            <p:nvSpPr>
              <p:cNvPr id="135204" name="Text Box 36"/>
              <p:cNvSpPr txBox="1">
                <a:spLocks noChangeArrowheads="1"/>
              </p:cNvSpPr>
              <p:nvPr/>
            </p:nvSpPr>
            <p:spPr bwMode="auto">
              <a:xfrm>
                <a:off x="2080" y="2422"/>
                <a:ext cx="97" cy="179"/>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o</a:t>
                </a:r>
                <a:endParaRPr lang="en-US" altLang="zh-CN" sz="1600"/>
              </a:p>
            </p:txBody>
          </p:sp>
          <p:sp>
            <p:nvSpPr>
              <p:cNvPr id="135205" name="Text Box 37"/>
              <p:cNvSpPr txBox="1">
                <a:spLocks noChangeArrowheads="1"/>
              </p:cNvSpPr>
              <p:nvPr/>
            </p:nvSpPr>
            <p:spPr bwMode="auto">
              <a:xfrm>
                <a:off x="1983" y="1079"/>
                <a:ext cx="194" cy="151"/>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+V</a:t>
                </a:r>
                <a:endParaRPr lang="en-US" altLang="zh-CN" sz="1600"/>
              </a:p>
            </p:txBody>
          </p:sp>
          <p:sp>
            <p:nvSpPr>
              <p:cNvPr id="135206" name="Text Box 38"/>
              <p:cNvSpPr txBox="1">
                <a:spLocks noChangeArrowheads="1"/>
              </p:cNvSpPr>
              <p:nvPr/>
            </p:nvSpPr>
            <p:spPr bwMode="auto">
              <a:xfrm>
                <a:off x="1983" y="3036"/>
                <a:ext cx="194" cy="152"/>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-V</a:t>
                </a:r>
                <a:endParaRPr lang="en-US" altLang="zh-CN" sz="1600"/>
              </a:p>
            </p:txBody>
          </p:sp>
          <p:sp>
            <p:nvSpPr>
              <p:cNvPr id="135211" name="Line 43"/>
              <p:cNvSpPr>
                <a:spLocks noChangeShapeType="1"/>
              </p:cNvSpPr>
              <p:nvPr/>
            </p:nvSpPr>
            <p:spPr bwMode="auto">
              <a:xfrm>
                <a:off x="2214" y="2536"/>
                <a:ext cx="385" cy="672"/>
              </a:xfrm>
              <a:prstGeom prst="line">
                <a:avLst/>
              </a:prstGeom>
              <a:grpFill/>
              <a:ln w="28575">
                <a:solidFill>
                  <a:srgbClr val="FF0000"/>
                </a:solidFill>
                <a:round/>
                <a:headEnd/>
                <a:tailEnd type="triangle" w="sm" len="sm"/>
              </a:ln>
            </p:spPr>
            <p:txBody>
              <a:bodyPr/>
              <a:lstStyle/>
              <a:p>
                <a:endParaRPr lang="zh-CN" altLang="en-US"/>
              </a:p>
            </p:txBody>
          </p:sp>
        </p:grpSp>
      </p:grpSp>
      <p:grpSp>
        <p:nvGrpSpPr>
          <p:cNvPr id="4" name="Group 56"/>
          <p:cNvGrpSpPr>
            <a:grpSpLocks/>
          </p:cNvGrpSpPr>
          <p:nvPr/>
        </p:nvGrpSpPr>
        <p:grpSpPr bwMode="auto">
          <a:xfrm>
            <a:off x="3800740" y="3117850"/>
            <a:ext cx="1785144" cy="895350"/>
            <a:chOff x="2210" y="1964"/>
            <a:chExt cx="1038" cy="564"/>
          </a:xfrm>
          <a:noFill/>
        </p:grpSpPr>
        <p:sp>
          <p:nvSpPr>
            <p:cNvPr id="135195" name="Text Box 27"/>
            <p:cNvSpPr txBox="1">
              <a:spLocks noChangeArrowheads="1"/>
            </p:cNvSpPr>
            <p:nvPr/>
          </p:nvSpPr>
          <p:spPr bwMode="auto">
            <a:xfrm>
              <a:off x="2841" y="1964"/>
              <a:ext cx="407" cy="216"/>
            </a:xfrm>
            <a:prstGeom prst="rect">
              <a:avLst/>
            </a:prstGeom>
            <a:grpFill/>
            <a:ln w="9525">
              <a:noFill/>
              <a:miter lim="800000"/>
              <a:headEnd/>
              <a:tailEnd/>
            </a:ln>
          </p:spPr>
          <p:txBody>
            <a:bodyPr lIns="0" tIns="0" rIns="0" bIns="0"/>
            <a:lstStyle/>
            <a:p>
              <a:pPr algn="just"/>
              <a:r>
                <a:rPr lang="en-US" altLang="zh-CN" sz="1600" i="1">
                  <a:latin typeface="Times New Roman" pitchFamily="18" charset="0"/>
                </a:rPr>
                <a:t>F </a:t>
              </a:r>
              <a:r>
                <a:rPr lang="en-US" altLang="zh-CN" sz="1600" baseline="30000">
                  <a:latin typeface="Times New Roman" pitchFamily="18" charset="0"/>
                </a:rPr>
                <a:t>//</a:t>
              </a:r>
              <a:r>
                <a:rPr lang="en-US" altLang="zh-CN" sz="1600" baseline="-25000">
                  <a:latin typeface="Times New Roman" pitchFamily="18" charset="0"/>
                </a:rPr>
                <a:t>n</a:t>
              </a:r>
              <a:r>
                <a:rPr lang="zh-CN" altLang="en-US" sz="1600" baseline="-25000">
                  <a:latin typeface="Times New Roman" pitchFamily="18" charset="0"/>
                </a:rPr>
                <a:t>＋</a:t>
              </a:r>
              <a:r>
                <a:rPr lang="en-US" altLang="zh-CN" sz="1600" baseline="-25000">
                  <a:latin typeface="Times New Roman" pitchFamily="18" charset="0"/>
                </a:rPr>
                <a:t>1</a:t>
              </a:r>
              <a:endParaRPr lang="en-US" altLang="zh-CN" sz="1600"/>
            </a:p>
          </p:txBody>
        </p:sp>
        <p:sp>
          <p:nvSpPr>
            <p:cNvPr id="135216" name="Line 48"/>
            <p:cNvSpPr>
              <a:spLocks noChangeShapeType="1"/>
            </p:cNvSpPr>
            <p:nvPr/>
          </p:nvSpPr>
          <p:spPr bwMode="auto">
            <a:xfrm flipV="1">
              <a:off x="2210" y="2020"/>
              <a:ext cx="608" cy="508"/>
            </a:xfrm>
            <a:prstGeom prst="line">
              <a:avLst/>
            </a:prstGeom>
            <a:grpFill/>
            <a:ln w="28575">
              <a:solidFill>
                <a:srgbClr val="008000"/>
              </a:solidFill>
              <a:round/>
              <a:headEnd/>
              <a:tailEnd type="triangle" w="sm" len="sm"/>
            </a:ln>
          </p:spPr>
          <p:txBody>
            <a:bodyPr/>
            <a:lstStyle/>
            <a:p>
              <a:endParaRPr lang="zh-CN" altLang="en-US"/>
            </a:p>
          </p:txBody>
        </p:sp>
      </p:grpSp>
      <p:grpSp>
        <p:nvGrpSpPr>
          <p:cNvPr id="5" name="Group 52"/>
          <p:cNvGrpSpPr>
            <a:grpSpLocks/>
          </p:cNvGrpSpPr>
          <p:nvPr/>
        </p:nvGrpSpPr>
        <p:grpSpPr bwMode="auto">
          <a:xfrm>
            <a:off x="3807619" y="2335214"/>
            <a:ext cx="564092" cy="1677987"/>
            <a:chOff x="2214" y="1471"/>
            <a:chExt cx="328" cy="1057"/>
          </a:xfrm>
          <a:noFill/>
        </p:grpSpPr>
        <p:sp>
          <p:nvSpPr>
            <p:cNvPr id="135178" name="Text Box 10"/>
            <p:cNvSpPr txBox="1">
              <a:spLocks noChangeArrowheads="1"/>
            </p:cNvSpPr>
            <p:nvPr/>
          </p:nvSpPr>
          <p:spPr bwMode="auto">
            <a:xfrm>
              <a:off x="2335" y="1820"/>
              <a:ext cx="207" cy="85"/>
            </a:xfrm>
            <a:prstGeom prst="rect">
              <a:avLst/>
            </a:prstGeom>
            <a:grpFill/>
            <a:ln w="28575">
              <a:noFill/>
              <a:miter lim="800000"/>
              <a:headEnd/>
              <a:tailEnd/>
            </a:ln>
          </p:spPr>
          <p:txBody>
            <a:bodyPr lIns="0" tIns="0" rIns="0" bIns="0"/>
            <a:lstStyle/>
            <a:p>
              <a:pPr algn="just"/>
              <a:r>
                <a:rPr lang="en-US" altLang="zh-CN" sz="1200">
                  <a:latin typeface="Times New Roman" pitchFamily="18" charset="0"/>
                </a:rPr>
                <a:t>△φ</a:t>
              </a:r>
              <a:endParaRPr lang="en-US" altLang="zh-CN" sz="1200"/>
            </a:p>
          </p:txBody>
        </p:sp>
        <p:sp>
          <p:nvSpPr>
            <p:cNvPr id="135184" name="Line 16"/>
            <p:cNvSpPr>
              <a:spLocks noChangeShapeType="1"/>
            </p:cNvSpPr>
            <p:nvPr/>
          </p:nvSpPr>
          <p:spPr bwMode="auto">
            <a:xfrm flipV="1">
              <a:off x="2214" y="1712"/>
              <a:ext cx="121" cy="816"/>
            </a:xfrm>
            <a:prstGeom prst="line">
              <a:avLst/>
            </a:prstGeom>
            <a:grpFill/>
            <a:ln w="28575">
              <a:solidFill>
                <a:srgbClr val="0000FF"/>
              </a:solidFill>
              <a:round/>
              <a:headEnd/>
              <a:tailEnd type="triangle" w="sm" len="sm"/>
            </a:ln>
          </p:spPr>
          <p:txBody>
            <a:bodyPr/>
            <a:lstStyle/>
            <a:p>
              <a:endParaRPr lang="zh-CN" altLang="en-US"/>
            </a:p>
          </p:txBody>
        </p:sp>
        <p:sp>
          <p:nvSpPr>
            <p:cNvPr id="135197" name="Freeform 29"/>
            <p:cNvSpPr>
              <a:spLocks/>
            </p:cNvSpPr>
            <p:nvPr/>
          </p:nvSpPr>
          <p:spPr bwMode="auto">
            <a:xfrm>
              <a:off x="2314" y="1968"/>
              <a:ext cx="173" cy="52"/>
            </a:xfrm>
            <a:custGeom>
              <a:avLst/>
              <a:gdLst/>
              <a:ahLst/>
              <a:cxnLst>
                <a:cxn ang="0">
                  <a:pos x="0" y="0"/>
                </a:cxn>
                <a:cxn ang="0">
                  <a:pos x="104" y="30"/>
                </a:cxn>
                <a:cxn ang="0">
                  <a:pos x="210" y="90"/>
                </a:cxn>
                <a:cxn ang="0">
                  <a:pos x="284" y="150"/>
                </a:cxn>
              </a:cxnLst>
              <a:rect l="0" t="0" r="r" b="b"/>
              <a:pathLst>
                <a:path w="284" h="150">
                  <a:moveTo>
                    <a:pt x="0" y="0"/>
                  </a:moveTo>
                  <a:cubicBezTo>
                    <a:pt x="34" y="7"/>
                    <a:pt x="69" y="15"/>
                    <a:pt x="104" y="30"/>
                  </a:cubicBezTo>
                  <a:cubicBezTo>
                    <a:pt x="139" y="45"/>
                    <a:pt x="180" y="70"/>
                    <a:pt x="210" y="90"/>
                  </a:cubicBezTo>
                  <a:cubicBezTo>
                    <a:pt x="240" y="110"/>
                    <a:pt x="272" y="140"/>
                    <a:pt x="284" y="150"/>
                  </a:cubicBezTo>
                </a:path>
              </a:pathLst>
            </a:custGeom>
            <a:grpFill/>
            <a:ln w="28575">
              <a:solidFill>
                <a:srgbClr val="000000"/>
              </a:solidFill>
              <a:round/>
              <a:headEnd type="triangle" w="sm" len="sm"/>
              <a:tailEnd type="triangle" w="sm" len="sm"/>
            </a:ln>
          </p:spPr>
          <p:txBody>
            <a:bodyPr/>
            <a:lstStyle/>
            <a:p>
              <a:endParaRPr lang="zh-CN" altLang="en-US"/>
            </a:p>
          </p:txBody>
        </p:sp>
        <p:sp>
          <p:nvSpPr>
            <p:cNvPr id="135214" name="Text Box 46"/>
            <p:cNvSpPr txBox="1">
              <a:spLocks noChangeArrowheads="1"/>
            </p:cNvSpPr>
            <p:nvPr/>
          </p:nvSpPr>
          <p:spPr bwMode="auto">
            <a:xfrm>
              <a:off x="2255" y="1471"/>
              <a:ext cx="232" cy="241"/>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F </a:t>
              </a:r>
              <a:r>
                <a:rPr lang="en-US" altLang="zh-CN" sz="1600" baseline="30000">
                  <a:latin typeface="Times New Roman" pitchFamily="18" charset="0"/>
                </a:rPr>
                <a:t>/</a:t>
              </a:r>
              <a:r>
                <a:rPr lang="en-US" altLang="zh-CN" sz="1600" baseline="-25000">
                  <a:latin typeface="Times New Roman" pitchFamily="18" charset="0"/>
                </a:rPr>
                <a:t>n</a:t>
              </a:r>
              <a:endParaRPr lang="en-US" altLang="zh-CN" sz="1600"/>
            </a:p>
          </p:txBody>
        </p:sp>
      </p:grpSp>
      <p:grpSp>
        <p:nvGrpSpPr>
          <p:cNvPr id="6" name="Group 53"/>
          <p:cNvGrpSpPr>
            <a:grpSpLocks/>
          </p:cNvGrpSpPr>
          <p:nvPr/>
        </p:nvGrpSpPr>
        <p:grpSpPr bwMode="auto">
          <a:xfrm>
            <a:off x="3800740" y="4013201"/>
            <a:ext cx="1841897" cy="912813"/>
            <a:chOff x="2210" y="2528"/>
            <a:chExt cx="1071" cy="575"/>
          </a:xfrm>
          <a:noFill/>
        </p:grpSpPr>
        <p:sp>
          <p:nvSpPr>
            <p:cNvPr id="135186" name="Line 18"/>
            <p:cNvSpPr>
              <a:spLocks noChangeShapeType="1"/>
            </p:cNvSpPr>
            <p:nvPr/>
          </p:nvSpPr>
          <p:spPr bwMode="auto">
            <a:xfrm>
              <a:off x="2210" y="2528"/>
              <a:ext cx="631" cy="508"/>
            </a:xfrm>
            <a:prstGeom prst="line">
              <a:avLst/>
            </a:prstGeom>
            <a:grpFill/>
            <a:ln w="28575">
              <a:solidFill>
                <a:srgbClr val="0000FF"/>
              </a:solidFill>
              <a:round/>
              <a:headEnd/>
              <a:tailEnd type="triangle" w="sm" len="sm"/>
            </a:ln>
          </p:spPr>
          <p:txBody>
            <a:bodyPr/>
            <a:lstStyle/>
            <a:p>
              <a:endParaRPr lang="zh-CN" altLang="en-US"/>
            </a:p>
          </p:txBody>
        </p:sp>
        <p:sp>
          <p:nvSpPr>
            <p:cNvPr id="135200" name="Freeform 32"/>
            <p:cNvSpPr>
              <a:spLocks/>
            </p:cNvSpPr>
            <p:nvPr/>
          </p:nvSpPr>
          <p:spPr bwMode="auto">
            <a:xfrm>
              <a:off x="2494" y="2887"/>
              <a:ext cx="123" cy="94"/>
            </a:xfrm>
            <a:custGeom>
              <a:avLst/>
              <a:gdLst/>
              <a:ahLst/>
              <a:cxnLst>
                <a:cxn ang="0">
                  <a:pos x="0" y="165"/>
                </a:cxn>
                <a:cxn ang="0">
                  <a:pos x="90" y="105"/>
                </a:cxn>
                <a:cxn ang="0">
                  <a:pos x="180" y="0"/>
                </a:cxn>
              </a:cxnLst>
              <a:rect l="0" t="0" r="r" b="b"/>
              <a:pathLst>
                <a:path w="180" h="165">
                  <a:moveTo>
                    <a:pt x="0" y="165"/>
                  </a:moveTo>
                  <a:cubicBezTo>
                    <a:pt x="30" y="148"/>
                    <a:pt x="60" y="132"/>
                    <a:pt x="90" y="105"/>
                  </a:cubicBezTo>
                  <a:cubicBezTo>
                    <a:pt x="120" y="78"/>
                    <a:pt x="165" y="17"/>
                    <a:pt x="180" y="0"/>
                  </a:cubicBezTo>
                </a:path>
              </a:pathLst>
            </a:custGeom>
            <a:grpFill/>
            <a:ln w="28575">
              <a:solidFill>
                <a:srgbClr val="000000"/>
              </a:solidFill>
              <a:round/>
              <a:headEnd type="triangle" w="sm" len="sm"/>
              <a:tailEnd type="triangle" w="sm" len="sm"/>
            </a:ln>
          </p:spPr>
          <p:txBody>
            <a:bodyPr/>
            <a:lstStyle/>
            <a:p>
              <a:endParaRPr lang="zh-CN" altLang="en-US"/>
            </a:p>
          </p:txBody>
        </p:sp>
        <p:sp>
          <p:nvSpPr>
            <p:cNvPr id="135207" name="Text Box 39"/>
            <p:cNvSpPr txBox="1">
              <a:spLocks noChangeArrowheads="1"/>
            </p:cNvSpPr>
            <p:nvPr/>
          </p:nvSpPr>
          <p:spPr bwMode="auto">
            <a:xfrm>
              <a:off x="2874" y="2887"/>
              <a:ext cx="407" cy="216"/>
            </a:xfrm>
            <a:prstGeom prst="rect">
              <a:avLst/>
            </a:prstGeom>
            <a:grpFill/>
            <a:ln w="28575">
              <a:noFill/>
              <a:miter lim="800000"/>
              <a:headEnd/>
              <a:tailEnd/>
            </a:ln>
          </p:spPr>
          <p:txBody>
            <a:bodyPr lIns="0" tIns="0" rIns="0" bIns="0"/>
            <a:lstStyle/>
            <a:p>
              <a:pPr algn="just"/>
              <a:r>
                <a:rPr lang="en-US" altLang="zh-CN" sz="1600" i="1">
                  <a:latin typeface="Times New Roman" pitchFamily="18" charset="0"/>
                </a:rPr>
                <a:t>F </a:t>
              </a:r>
              <a:r>
                <a:rPr lang="en-US" altLang="zh-CN" sz="1600" baseline="30000">
                  <a:latin typeface="Times New Roman" pitchFamily="18" charset="0"/>
                </a:rPr>
                <a:t>/</a:t>
              </a:r>
              <a:r>
                <a:rPr lang="en-US" altLang="zh-CN" sz="1600" baseline="-25000">
                  <a:latin typeface="Times New Roman" pitchFamily="18" charset="0"/>
                </a:rPr>
                <a:t>n</a:t>
              </a:r>
              <a:r>
                <a:rPr lang="zh-CN" altLang="en-US" sz="1600" baseline="-25000">
                  <a:latin typeface="Times New Roman" pitchFamily="18" charset="0"/>
                </a:rPr>
                <a:t>＋</a:t>
              </a:r>
              <a:r>
                <a:rPr lang="en-US" altLang="zh-CN" sz="1600" baseline="-25000">
                  <a:latin typeface="Times New Roman" pitchFamily="18" charset="0"/>
                </a:rPr>
                <a:t>1</a:t>
              </a:r>
              <a:endParaRPr lang="en-US" altLang="zh-CN" sz="1600"/>
            </a:p>
          </p:txBody>
        </p:sp>
        <p:sp>
          <p:nvSpPr>
            <p:cNvPr id="135218" name="Text Box 50"/>
            <p:cNvSpPr txBox="1">
              <a:spLocks noChangeArrowheads="1"/>
            </p:cNvSpPr>
            <p:nvPr/>
          </p:nvSpPr>
          <p:spPr bwMode="auto">
            <a:xfrm>
              <a:off x="2551" y="3018"/>
              <a:ext cx="207" cy="85"/>
            </a:xfrm>
            <a:prstGeom prst="rect">
              <a:avLst/>
            </a:prstGeom>
            <a:grpFill/>
            <a:ln w="28575">
              <a:noFill/>
              <a:miter lim="800000"/>
              <a:headEnd/>
              <a:tailEnd/>
            </a:ln>
          </p:spPr>
          <p:txBody>
            <a:bodyPr lIns="0" tIns="0" rIns="0" bIns="0"/>
            <a:lstStyle/>
            <a:p>
              <a:pPr algn="just"/>
              <a:r>
                <a:rPr lang="en-US" altLang="zh-CN" sz="1200">
                  <a:latin typeface="Times New Roman" pitchFamily="18" charset="0"/>
                </a:rPr>
                <a:t>△φ</a:t>
              </a:r>
              <a:endParaRPr lang="en-US" altLang="zh-CN" sz="1200"/>
            </a:p>
          </p:txBody>
        </p:sp>
      </p:grpSp>
      <p:grpSp>
        <p:nvGrpSpPr>
          <p:cNvPr id="7" name="Group 58"/>
          <p:cNvGrpSpPr>
            <a:grpSpLocks/>
          </p:cNvGrpSpPr>
          <p:nvPr/>
        </p:nvGrpSpPr>
        <p:grpSpPr bwMode="auto">
          <a:xfrm>
            <a:off x="3807619" y="1593851"/>
            <a:ext cx="1575329" cy="2411413"/>
            <a:chOff x="2214" y="1004"/>
            <a:chExt cx="916" cy="1519"/>
          </a:xfrm>
          <a:noFill/>
        </p:grpSpPr>
        <p:sp>
          <p:nvSpPr>
            <p:cNvPr id="135183" name="Line 15"/>
            <p:cNvSpPr>
              <a:spLocks noChangeShapeType="1"/>
            </p:cNvSpPr>
            <p:nvPr/>
          </p:nvSpPr>
          <p:spPr bwMode="auto">
            <a:xfrm>
              <a:off x="2335" y="1712"/>
              <a:ext cx="483" cy="308"/>
            </a:xfrm>
            <a:prstGeom prst="line">
              <a:avLst/>
            </a:prstGeom>
            <a:grpFill/>
            <a:ln w="28575">
              <a:solidFill>
                <a:srgbClr val="000000"/>
              </a:solidFill>
              <a:prstDash val="lgDash"/>
              <a:round/>
              <a:headEnd/>
              <a:tailEnd/>
            </a:ln>
          </p:spPr>
          <p:txBody>
            <a:bodyPr/>
            <a:lstStyle/>
            <a:p>
              <a:endParaRPr lang="zh-CN" altLang="en-US"/>
            </a:p>
          </p:txBody>
        </p:sp>
        <p:sp>
          <p:nvSpPr>
            <p:cNvPr id="135188" name="Line 20"/>
            <p:cNvSpPr>
              <a:spLocks noChangeShapeType="1"/>
            </p:cNvSpPr>
            <p:nvPr/>
          </p:nvSpPr>
          <p:spPr bwMode="auto">
            <a:xfrm flipV="1">
              <a:off x="2214" y="1216"/>
              <a:ext cx="767" cy="1307"/>
            </a:xfrm>
            <a:prstGeom prst="line">
              <a:avLst/>
            </a:prstGeom>
            <a:grpFill/>
            <a:ln w="28575">
              <a:solidFill>
                <a:srgbClr val="FF3300"/>
              </a:solidFill>
              <a:round/>
              <a:headEnd/>
              <a:tailEnd type="triangle" w="sm" len="sm"/>
            </a:ln>
          </p:spPr>
          <p:txBody>
            <a:bodyPr/>
            <a:lstStyle/>
            <a:p>
              <a:endParaRPr lang="zh-CN" altLang="en-US"/>
            </a:p>
          </p:txBody>
        </p:sp>
        <p:sp>
          <p:nvSpPr>
            <p:cNvPr id="135222" name="Line 54"/>
            <p:cNvSpPr>
              <a:spLocks noChangeShapeType="1"/>
            </p:cNvSpPr>
            <p:nvPr/>
          </p:nvSpPr>
          <p:spPr bwMode="auto">
            <a:xfrm flipV="1">
              <a:off x="2335" y="1216"/>
              <a:ext cx="646" cy="496"/>
            </a:xfrm>
            <a:prstGeom prst="line">
              <a:avLst/>
            </a:prstGeom>
            <a:grpFill/>
            <a:ln w="28575">
              <a:solidFill>
                <a:srgbClr val="008000"/>
              </a:solidFill>
              <a:round/>
              <a:headEnd/>
              <a:tailEnd type="none" w="sm" len="sm"/>
            </a:ln>
          </p:spPr>
          <p:txBody>
            <a:bodyPr/>
            <a:lstStyle/>
            <a:p>
              <a:endParaRPr lang="zh-CN" altLang="en-US"/>
            </a:p>
          </p:txBody>
        </p:sp>
        <p:sp>
          <p:nvSpPr>
            <p:cNvPr id="135223" name="Freeform 55"/>
            <p:cNvSpPr>
              <a:spLocks/>
            </p:cNvSpPr>
            <p:nvPr/>
          </p:nvSpPr>
          <p:spPr bwMode="auto">
            <a:xfrm>
              <a:off x="2818" y="1216"/>
              <a:ext cx="163" cy="856"/>
            </a:xfrm>
            <a:custGeom>
              <a:avLst/>
              <a:gdLst/>
              <a:ahLst/>
              <a:cxnLst>
                <a:cxn ang="0">
                  <a:pos x="0" y="804"/>
                </a:cxn>
                <a:cxn ang="0">
                  <a:pos x="163" y="0"/>
                </a:cxn>
              </a:cxnLst>
              <a:rect l="0" t="0" r="r" b="b"/>
              <a:pathLst>
                <a:path w="163" h="804">
                  <a:moveTo>
                    <a:pt x="0" y="804"/>
                  </a:moveTo>
                  <a:lnTo>
                    <a:pt x="163" y="0"/>
                  </a:lnTo>
                </a:path>
              </a:pathLst>
            </a:custGeom>
            <a:grpFill/>
            <a:ln w="28575" cap="flat" cmpd="sng">
              <a:solidFill>
                <a:srgbClr val="0000FF"/>
              </a:solidFill>
              <a:prstDash val="solid"/>
              <a:round/>
              <a:headEnd type="none" w="med" len="med"/>
              <a:tailEnd type="none" w="med" len="med"/>
            </a:ln>
            <a:effectLst/>
          </p:spPr>
          <p:txBody>
            <a:bodyPr wrap="square">
              <a:spAutoFit/>
            </a:bodyPr>
            <a:lstStyle/>
            <a:p>
              <a:endParaRPr lang="zh-CN" altLang="en-US"/>
            </a:p>
          </p:txBody>
        </p:sp>
        <p:sp>
          <p:nvSpPr>
            <p:cNvPr id="135225" name="Text Box 57"/>
            <p:cNvSpPr txBox="1">
              <a:spLocks noChangeArrowheads="1"/>
            </p:cNvSpPr>
            <p:nvPr/>
          </p:nvSpPr>
          <p:spPr bwMode="auto">
            <a:xfrm>
              <a:off x="2923" y="1004"/>
              <a:ext cx="207" cy="212"/>
            </a:xfrm>
            <a:prstGeom prst="rect">
              <a:avLst/>
            </a:prstGeom>
            <a:grpFill/>
            <a:ln w="28575" algn="ctr">
              <a:noFill/>
              <a:miter lim="800000"/>
              <a:headEnd/>
              <a:tailEnd/>
            </a:ln>
            <a:effectLst/>
          </p:spPr>
          <p:txBody>
            <a:bodyPr>
              <a:spAutoFit/>
            </a:bodyPr>
            <a:lstStyle/>
            <a:p>
              <a:pPr>
                <a:spcBef>
                  <a:spcPct val="50000"/>
                </a:spcBef>
              </a:pPr>
              <a:r>
                <a:rPr lang="en-US" altLang="zh-CN" sz="1600" i="1">
                  <a:latin typeface="Times New Roman" pitchFamily="18" charset="0"/>
                </a:rPr>
                <a:t>F</a:t>
              </a:r>
            </a:p>
          </p:txBody>
        </p:sp>
      </p:grpSp>
      <p:sp>
        <p:nvSpPr>
          <p:cNvPr id="8" name="标题 7"/>
          <p:cNvSpPr>
            <a:spLocks noGrp="1"/>
          </p:cNvSpPr>
          <p:nvPr>
            <p:ph type="title"/>
          </p:nvPr>
        </p:nvSpPr>
        <p:spPr/>
        <p:txBody>
          <a:bodyPr/>
          <a:lstStyle/>
          <a:p>
            <a:pPr>
              <a:spcBef>
                <a:spcPct val="50000"/>
              </a:spcBef>
            </a:pPr>
            <a:r>
              <a:rPr lang="en-US" altLang="zh-CN" dirty="0" smtClean="0"/>
              <a:t>2. PAL</a:t>
            </a:r>
            <a:r>
              <a:rPr lang="zh-CN" altLang="en-US" dirty="0">
                <a:latin typeface="Times New Roman" pitchFamily="18" charset="0"/>
                <a:ea typeface="黑体" pitchFamily="2" charset="-122"/>
              </a:rPr>
              <a:t>色度信号有失真的补偿原理</a:t>
            </a:r>
          </a:p>
        </p:txBody>
      </p:sp>
    </p:spTree>
    <p:extLst>
      <p:ext uri="{BB962C8B-B14F-4D97-AF65-F5344CB8AC3E}">
        <p14:creationId xmlns:p14="http://schemas.microsoft.com/office/powerpoint/2010/main" val="1576161369"/>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j-ea"/>
                <a:ea typeface="+mj-ea"/>
              </a:rPr>
              <a:t>3. PAL</a:t>
            </a:r>
            <a:r>
              <a:rPr lang="zh-CN" altLang="en-US" dirty="0" smtClean="0">
                <a:latin typeface="+mj-ea"/>
                <a:ea typeface="+mj-ea"/>
              </a:rPr>
              <a:t>电视标准</a:t>
            </a:r>
          </a:p>
        </p:txBody>
      </p:sp>
      <p:sp>
        <p:nvSpPr>
          <p:cNvPr id="3" name="内容占位符 2"/>
          <p:cNvSpPr>
            <a:spLocks noGrp="1"/>
          </p:cNvSpPr>
          <p:nvPr>
            <p:ph idx="1"/>
          </p:nvPr>
        </p:nvSpPr>
        <p:spPr>
          <a:xfrm>
            <a:off x="416496" y="1124744"/>
            <a:ext cx="9138220" cy="5400600"/>
          </a:xfrm>
        </p:spPr>
        <p:txBody>
          <a:bodyPr>
            <a:normAutofit lnSpcReduction="10000"/>
          </a:bodyPr>
          <a:lstStyle/>
          <a:p>
            <a:r>
              <a:rPr lang="en-US" altLang="zh-CN" dirty="0"/>
              <a:t>25</a:t>
            </a:r>
            <a:r>
              <a:rPr lang="zh-CN" altLang="en-US" dirty="0" smtClean="0"/>
              <a:t>帧</a:t>
            </a:r>
            <a:r>
              <a:rPr lang="en-US" altLang="zh-CN" dirty="0" smtClean="0"/>
              <a:t>/s</a:t>
            </a:r>
          </a:p>
          <a:p>
            <a:pPr lvl="1"/>
            <a:r>
              <a:rPr lang="en-US" dirty="0" smtClean="0"/>
              <a:t>PAL</a:t>
            </a:r>
            <a:r>
              <a:rPr lang="zh-CN" altLang="en-US" dirty="0" smtClean="0"/>
              <a:t>电视标准，每秒</a:t>
            </a:r>
            <a:r>
              <a:rPr lang="en-US" dirty="0" smtClean="0"/>
              <a:t>25</a:t>
            </a:r>
            <a:r>
              <a:rPr lang="zh-CN" altLang="en-US" dirty="0" smtClean="0"/>
              <a:t>帧，</a:t>
            </a:r>
            <a:endParaRPr lang="en-US" altLang="zh-CN" dirty="0" smtClean="0"/>
          </a:p>
          <a:p>
            <a:r>
              <a:rPr lang="en-US" altLang="zh-CN" dirty="0"/>
              <a:t>625</a:t>
            </a:r>
            <a:r>
              <a:rPr lang="zh-CN" altLang="en-US" dirty="0" smtClean="0"/>
              <a:t>线</a:t>
            </a:r>
            <a:endParaRPr lang="en-US" altLang="zh-CN" dirty="0" smtClean="0"/>
          </a:p>
          <a:p>
            <a:pPr lvl="1"/>
            <a:r>
              <a:rPr lang="zh-CN" altLang="en-US" dirty="0" smtClean="0"/>
              <a:t>电视扫描线为</a:t>
            </a:r>
            <a:r>
              <a:rPr lang="en-US" dirty="0" smtClean="0"/>
              <a:t>625</a:t>
            </a:r>
            <a:r>
              <a:rPr lang="zh-CN" altLang="en-US" dirty="0" smtClean="0"/>
              <a:t>线</a:t>
            </a:r>
            <a:endParaRPr lang="en-US" altLang="zh-CN" dirty="0" smtClean="0"/>
          </a:p>
          <a:p>
            <a:r>
              <a:rPr lang="zh-CN" altLang="en-US" dirty="0"/>
              <a:t>隔行</a:t>
            </a:r>
            <a:r>
              <a:rPr lang="zh-CN" altLang="en-US" dirty="0" smtClean="0"/>
              <a:t>扫描</a:t>
            </a:r>
            <a:endParaRPr lang="en-US" altLang="zh-CN" dirty="0" smtClean="0"/>
          </a:p>
          <a:p>
            <a:pPr lvl="1"/>
            <a:r>
              <a:rPr lang="zh-CN" altLang="en-US" dirty="0" smtClean="0"/>
              <a:t>奇场在前，偶场在后</a:t>
            </a:r>
            <a:endParaRPr lang="en-US" altLang="zh-CN" dirty="0" smtClean="0"/>
          </a:p>
          <a:p>
            <a:r>
              <a:rPr lang="zh-CN" altLang="en-US" dirty="0" smtClean="0"/>
              <a:t>显示特性</a:t>
            </a:r>
            <a:endParaRPr lang="en-US" altLang="zh-CN" dirty="0" smtClean="0"/>
          </a:p>
          <a:p>
            <a:pPr lvl="1"/>
            <a:r>
              <a:rPr lang="zh-CN" altLang="en-US" dirty="0" smtClean="0"/>
              <a:t>分辨率：标准数字化</a:t>
            </a:r>
            <a:r>
              <a:rPr lang="en-US" dirty="0" smtClean="0"/>
              <a:t>PAL</a:t>
            </a:r>
            <a:r>
              <a:rPr lang="zh-CN" altLang="en-US" dirty="0" smtClean="0"/>
              <a:t>电视标准分辨率为</a:t>
            </a:r>
            <a:r>
              <a:rPr lang="en-US" dirty="0" smtClean="0"/>
              <a:t>720*576</a:t>
            </a:r>
          </a:p>
          <a:p>
            <a:pPr lvl="1"/>
            <a:r>
              <a:rPr lang="en-US" dirty="0" smtClean="0"/>
              <a:t>24</a:t>
            </a:r>
            <a:r>
              <a:rPr lang="zh-CN" altLang="en-US" dirty="0" smtClean="0"/>
              <a:t>比特的色彩位深</a:t>
            </a:r>
            <a:endParaRPr lang="en-US" altLang="zh-CN" dirty="0" smtClean="0"/>
          </a:p>
          <a:p>
            <a:pPr lvl="1"/>
            <a:r>
              <a:rPr lang="zh-CN" altLang="en-US" dirty="0" smtClean="0"/>
              <a:t>画面的宽高比为</a:t>
            </a:r>
            <a:r>
              <a:rPr lang="en-US" dirty="0" smtClean="0"/>
              <a:t>4</a:t>
            </a:r>
            <a:r>
              <a:rPr lang="zh-CN" altLang="en-US" dirty="0" smtClean="0"/>
              <a:t>：</a:t>
            </a:r>
            <a:r>
              <a:rPr lang="en-US" dirty="0" smtClean="0"/>
              <a:t>3</a:t>
            </a:r>
          </a:p>
          <a:p>
            <a:r>
              <a:rPr lang="zh-CN" altLang="zh-CN" b="1" dirty="0" smtClean="0"/>
              <a:t>逐</a:t>
            </a:r>
            <a:r>
              <a:rPr lang="zh-CN" altLang="zh-CN" b="1" dirty="0"/>
              <a:t>行倒相</a:t>
            </a:r>
            <a:r>
              <a:rPr lang="zh-CN" altLang="zh-CN" b="0" dirty="0"/>
              <a:t>正交平衡调幅</a:t>
            </a:r>
            <a:endParaRPr lang="zh-CN" altLang="en-US" b="0" dirty="0"/>
          </a:p>
          <a:p>
            <a:pPr lvl="1"/>
            <a:endParaRPr lang="zh-CN" altLang="en-US" dirty="0"/>
          </a:p>
        </p:txBody>
      </p:sp>
    </p:spTree>
    <p:extLst>
      <p:ext uri="{BB962C8B-B14F-4D97-AF65-F5344CB8AC3E}">
        <p14:creationId xmlns:p14="http://schemas.microsoft.com/office/powerpoint/2010/main" val="14330641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solidFill>
                  <a:schemeClr val="tx1"/>
                </a:solidFill>
              </a:rPr>
              <a:t>NTSC</a:t>
            </a:r>
            <a:r>
              <a:rPr lang="zh-CN" altLang="en-US" dirty="0">
                <a:solidFill>
                  <a:schemeClr val="tx1"/>
                </a:solidFill>
              </a:rPr>
              <a:t>、</a:t>
            </a:r>
            <a:r>
              <a:rPr lang="en-US" altLang="zh-CN" dirty="0" smtClean="0">
                <a:solidFill>
                  <a:schemeClr val="tx1"/>
                </a:solidFill>
              </a:rPr>
              <a:t>S</a:t>
            </a:r>
            <a:r>
              <a:rPr lang="en-US" altLang="zh-CN" dirty="0" smtClean="0"/>
              <a:t>ECAM</a:t>
            </a:r>
            <a:r>
              <a:rPr lang="zh-CN" altLang="en-US" dirty="0" smtClean="0"/>
              <a:t>、</a:t>
            </a:r>
            <a:r>
              <a:rPr lang="en-US" altLang="zh-CN" dirty="0" smtClean="0">
                <a:solidFill>
                  <a:schemeClr val="tx1"/>
                </a:solidFill>
              </a:rPr>
              <a:t>PAL</a:t>
            </a:r>
            <a:r>
              <a:rPr lang="en-US" altLang="zh-CN" dirty="0" smtClean="0"/>
              <a:t> </a:t>
            </a:r>
            <a:r>
              <a:rPr lang="zh-CN" altLang="en-US" dirty="0" smtClean="0"/>
              <a:t>对比</a:t>
            </a:r>
            <a:r>
              <a:rPr lang="en-US" altLang="zh-CN" dirty="0" smtClean="0"/>
              <a:t> </a:t>
            </a:r>
            <a:endParaRPr lang="zh-CN" altLang="en-US" dirty="0"/>
          </a:p>
        </p:txBody>
      </p:sp>
      <p:sp>
        <p:nvSpPr>
          <p:cNvPr id="5" name="文本占位符 4"/>
          <p:cNvSpPr>
            <a:spLocks noGrp="1"/>
          </p:cNvSpPr>
          <p:nvPr>
            <p:ph type="body" idx="1"/>
          </p:nvPr>
        </p:nvSpPr>
        <p:spPr/>
        <p:txBody>
          <a:bodyPr/>
          <a:lstStyle/>
          <a:p>
            <a:pPr>
              <a:defRPr/>
            </a:pPr>
            <a:r>
              <a:rPr/>
              <a:t>杨军裕、李启宏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1053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三</a:t>
            </a:r>
            <a:r>
              <a:rPr lang="zh-CN" altLang="en-US" dirty="0"/>
              <a:t>种</a:t>
            </a:r>
            <a:r>
              <a:rPr lang="zh-CN" altLang="en-US" dirty="0" smtClean="0"/>
              <a:t>制式的对比</a:t>
            </a:r>
            <a:r>
              <a:rPr lang="en-US" altLang="zh-CN" dirty="0" smtClean="0"/>
              <a:t>1</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67040174"/>
              </p:ext>
            </p:extLst>
          </p:nvPr>
        </p:nvGraphicFramePr>
        <p:xfrm>
          <a:off x="344488" y="1205443"/>
          <a:ext cx="9315862" cy="5031869"/>
        </p:xfrm>
        <a:graphic>
          <a:graphicData uri="http://schemas.openxmlformats.org/drawingml/2006/table">
            <a:tbl>
              <a:tblPr firstRow="1" bandRow="1">
                <a:tableStyleId>{EB9631B5-78F2-41C9-869B-9F39066F8104}</a:tableStyleId>
              </a:tblPr>
              <a:tblGrid>
                <a:gridCol w="1944216"/>
                <a:gridCol w="2520280"/>
                <a:gridCol w="2619118"/>
                <a:gridCol w="2232248"/>
              </a:tblGrid>
              <a:tr h="634628">
                <a:tc>
                  <a:txBody>
                    <a:bodyPr/>
                    <a:lstStyle/>
                    <a:p>
                      <a:pPr algn="ctr"/>
                      <a:endParaRPr lang="zh-CN" altLang="en-US" sz="32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dirty="0" smtClean="0">
                          <a:latin typeface="+mj-ea"/>
                          <a:ea typeface="+mj-ea"/>
                        </a:rPr>
                        <a:t>NTSC</a:t>
                      </a:r>
                      <a:endParaRPr lang="zh-CN" altLang="en-US" sz="32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dirty="0" smtClean="0">
                          <a:latin typeface="+mj-ea"/>
                          <a:ea typeface="+mj-ea"/>
                        </a:rPr>
                        <a:t>SECAM</a:t>
                      </a:r>
                      <a:endParaRPr lang="zh-CN" altLang="en-US" sz="32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dirty="0" smtClean="0">
                          <a:latin typeface="+mj-ea"/>
                          <a:ea typeface="+mj-ea"/>
                        </a:rPr>
                        <a:t>PAL</a:t>
                      </a:r>
                      <a:endParaRPr lang="zh-CN" altLang="en-US" sz="32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r>
              <a:tr h="733521">
                <a:tc>
                  <a:txBody>
                    <a:bodyPr/>
                    <a:lstStyle/>
                    <a:p>
                      <a:pPr algn="ctr"/>
                      <a:r>
                        <a:rPr lang="zh-CN" altLang="en-US" sz="2000" dirty="0" smtClean="0">
                          <a:latin typeface="+mj-ea"/>
                          <a:ea typeface="+mj-ea"/>
                        </a:rPr>
                        <a:t>全称</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National Television System Committee</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err="1" smtClean="0">
                          <a:latin typeface="+mj-ea"/>
                          <a:ea typeface="+mj-ea"/>
                        </a:rPr>
                        <a:t>Se'quential</a:t>
                      </a:r>
                      <a:r>
                        <a:rPr lang="en-US" altLang="zh-CN" sz="2000" dirty="0" smtClean="0">
                          <a:latin typeface="+mj-ea"/>
                          <a:ea typeface="+mj-ea"/>
                        </a:rPr>
                        <a:t> </a:t>
                      </a:r>
                      <a:r>
                        <a:rPr lang="en-US" altLang="zh-CN" sz="2000" dirty="0" err="1" smtClean="0">
                          <a:latin typeface="+mj-ea"/>
                          <a:ea typeface="+mj-ea"/>
                        </a:rPr>
                        <a:t>Co'uleur</a:t>
                      </a:r>
                      <a:r>
                        <a:rPr lang="en-US" altLang="zh-CN" sz="2000" dirty="0" smtClean="0">
                          <a:latin typeface="+mj-ea"/>
                          <a:ea typeface="+mj-ea"/>
                        </a:rPr>
                        <a:t> A </a:t>
                      </a:r>
                      <a:r>
                        <a:rPr lang="en-US" altLang="zh-CN" sz="2000" dirty="0" err="1" smtClean="0">
                          <a:latin typeface="+mj-ea"/>
                          <a:ea typeface="+mj-ea"/>
                        </a:rPr>
                        <a:t>Me'moire</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smtClean="0">
                          <a:latin typeface="+mj-ea"/>
                          <a:ea typeface="+mj-ea"/>
                        </a:rPr>
                        <a:t>Phase Alternating Line</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戏称</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000" dirty="0" smtClean="0">
                          <a:latin typeface="+mj-ea"/>
                          <a:ea typeface="+mj-ea"/>
                        </a:rPr>
                        <a:t>不会出现一样的颜色</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000" smtClean="0">
                          <a:latin typeface="+mj-ea"/>
                          <a:ea typeface="+mj-ea"/>
                        </a:rPr>
                        <a:t>所有颜色都显示模糊</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dirty="0" smtClean="0">
                          <a:latin typeface="+mj-ea"/>
                          <a:ea typeface="+mj-ea"/>
                        </a:rPr>
                        <a:t>终于完美了</a:t>
                      </a:r>
                      <a:endParaRPr lang="zh-CN" altLang="en-US"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出现时间</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1953</a:t>
                      </a:r>
                      <a:r>
                        <a:rPr lang="zh-CN" altLang="en-US" sz="2000" dirty="0" smtClean="0">
                          <a:latin typeface="+mj-ea"/>
                          <a:ea typeface="+mj-ea"/>
                        </a:rPr>
                        <a:t>年</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1966</a:t>
                      </a:r>
                      <a:r>
                        <a:rPr lang="zh-CN" altLang="en-US" sz="2000" dirty="0" smtClean="0">
                          <a:latin typeface="+mj-ea"/>
                          <a:ea typeface="+mj-ea"/>
                        </a:rPr>
                        <a:t>年</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1967</a:t>
                      </a:r>
                      <a:r>
                        <a:rPr lang="zh-CN" altLang="en-US" sz="2000" dirty="0" smtClean="0">
                          <a:latin typeface="+mj-ea"/>
                          <a:ea typeface="+mj-ea"/>
                        </a:rPr>
                        <a:t>年</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开发国家</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000" dirty="0" smtClean="0">
                          <a:latin typeface="+mj-ea"/>
                          <a:ea typeface="+mj-ea"/>
                        </a:rPr>
                        <a:t>美国</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000" dirty="0" smtClean="0">
                          <a:latin typeface="+mj-ea"/>
                          <a:ea typeface="+mj-ea"/>
                        </a:rPr>
                        <a:t>法国</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000" dirty="0" smtClean="0">
                          <a:latin typeface="+mj-ea"/>
                          <a:ea typeface="+mj-ea"/>
                        </a:rPr>
                        <a:t>联邦德国（西德）</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采用国家</a:t>
                      </a:r>
                      <a:r>
                        <a:rPr lang="en-US" altLang="zh-CN" sz="2000" dirty="0" smtClean="0">
                          <a:latin typeface="+mj-ea"/>
                          <a:ea typeface="+mj-ea"/>
                        </a:rPr>
                        <a:t>/</a:t>
                      </a:r>
                      <a:r>
                        <a:rPr lang="zh-CN" altLang="en-US" sz="2000" dirty="0" smtClean="0">
                          <a:latin typeface="+mj-ea"/>
                          <a:ea typeface="+mj-ea"/>
                        </a:rPr>
                        <a:t>地区</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gridSpan="3">
                  <a:txBody>
                    <a:bodyPr/>
                    <a:lstStyle/>
                    <a:p>
                      <a:pPr algn="ctr"/>
                      <a:r>
                        <a:rPr lang="en-US" altLang="zh-CN" sz="2000" dirty="0" smtClean="0">
                          <a:latin typeface="+mj-ea"/>
                          <a:ea typeface="+mj-ea"/>
                          <a:hlinkClick r:id="rId2" action="ppaction://hlinksldjump"/>
                        </a:rPr>
                        <a:t>&lt;</a:t>
                      </a:r>
                      <a:r>
                        <a:rPr lang="zh-CN" altLang="en-US" sz="2000" dirty="0" smtClean="0">
                          <a:latin typeface="+mj-ea"/>
                          <a:ea typeface="+mj-ea"/>
                          <a:hlinkClick r:id="rId2" action="ppaction://hlinksldjump"/>
                        </a:rPr>
                        <a:t>查看地图</a:t>
                      </a:r>
                      <a:r>
                        <a:rPr lang="en-US" altLang="zh-CN" sz="2000" dirty="0" smtClean="0">
                          <a:latin typeface="+mj-ea"/>
                          <a:ea typeface="+mj-ea"/>
                          <a:hlinkClick r:id="rId2" action="ppaction://hlinksldjump"/>
                        </a:rPr>
                        <a:t>&gt;</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hMerge="1">
                  <a:txBody>
                    <a:bodyPr/>
                    <a:lstStyle/>
                    <a:p>
                      <a:endParaRPr lang="zh-CN" altLang="en-US"/>
                    </a:p>
                  </a:txBody>
                  <a:tcPr/>
                </a:tc>
                <a:tc hMerge="1">
                  <a:txBody>
                    <a:bodyPr/>
                    <a:lstStyle/>
                    <a:p>
                      <a:endParaRPr lang="zh-CN" altLang="en-US"/>
                    </a:p>
                  </a:txBody>
                  <a:tcPr/>
                </a:tc>
              </a:tr>
              <a:tr h="457965">
                <a:tc>
                  <a:txBody>
                    <a:bodyPr/>
                    <a:lstStyle/>
                    <a:p>
                      <a:pPr algn="ctr"/>
                      <a:r>
                        <a:rPr lang="zh-CN" altLang="en-US" sz="2000" dirty="0" smtClean="0">
                          <a:latin typeface="+mj-ea"/>
                          <a:ea typeface="+mj-ea"/>
                        </a:rPr>
                        <a:t>帧／</a:t>
                      </a:r>
                      <a:r>
                        <a:rPr lang="en-US" altLang="zh-CN" sz="2000" dirty="0" smtClean="0">
                          <a:latin typeface="+mj-ea"/>
                          <a:ea typeface="+mj-ea"/>
                        </a:rPr>
                        <a:t>s</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30</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25</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25</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扫描线</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525</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625</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625</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分辨率</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720</a:t>
                      </a:r>
                      <a:r>
                        <a:rPr lang="en-US" altLang="zh-CN" sz="2000" b="0" kern="1200" dirty="0" smtClean="0">
                          <a:solidFill>
                            <a:schemeClr val="dk1"/>
                          </a:solidFill>
                          <a:latin typeface="+mj-ea"/>
                          <a:ea typeface="+mn-ea"/>
                          <a:cs typeface="+mn-cs"/>
                        </a:rPr>
                        <a:t>×</a:t>
                      </a:r>
                      <a:r>
                        <a:rPr lang="en-US" altLang="zh-CN" sz="2000" dirty="0" smtClean="0">
                          <a:latin typeface="+mj-ea"/>
                          <a:ea typeface="+mj-ea"/>
                        </a:rPr>
                        <a:t>480</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b="0" dirty="0" smtClean="0">
                          <a:latin typeface="+mj-ea"/>
                          <a:ea typeface="+mj-ea"/>
                        </a:rPr>
                        <a:t>720×576</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dirty="0" smtClean="0">
                          <a:latin typeface="+mj-ea"/>
                          <a:ea typeface="+mj-ea"/>
                        </a:rPr>
                        <a:t>720</a:t>
                      </a:r>
                      <a:r>
                        <a:rPr lang="en-US" altLang="zh-CN" sz="1800" b="0" kern="1200" dirty="0" smtClean="0">
                          <a:solidFill>
                            <a:schemeClr val="dk1"/>
                          </a:solidFill>
                          <a:latin typeface="+mj-ea"/>
                          <a:ea typeface="+mn-ea"/>
                          <a:cs typeface="+mn-cs"/>
                        </a:rPr>
                        <a:t>×</a:t>
                      </a:r>
                      <a:r>
                        <a:rPr lang="en-US" altLang="zh-CN" dirty="0" smtClean="0">
                          <a:latin typeface="+mj-ea"/>
                          <a:ea typeface="+mj-ea"/>
                        </a:rPr>
                        <a:t>576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457965">
                <a:tc>
                  <a:txBody>
                    <a:bodyPr/>
                    <a:lstStyle/>
                    <a:p>
                      <a:pPr algn="ctr"/>
                      <a:r>
                        <a:rPr lang="zh-CN" altLang="en-US" sz="2000" dirty="0" smtClean="0">
                          <a:latin typeface="+mj-ea"/>
                          <a:ea typeface="+mj-ea"/>
                        </a:rPr>
                        <a:t>宽高比</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4:3/16:9</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4:3</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en-US" altLang="zh-CN" sz="2000" dirty="0" smtClean="0">
                          <a:latin typeface="+mj-ea"/>
                          <a:ea typeface="+mj-ea"/>
                        </a:rPr>
                        <a:t>4:3</a:t>
                      </a:r>
                      <a:endParaRPr lang="zh-CN" altLang="en-US" sz="200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val="327772766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附：三种制式的分布区域</a:t>
            </a:r>
            <a:endParaRPr lang="zh-CN" altLang="en-US" dirty="0"/>
          </a:p>
        </p:txBody>
      </p:sp>
      <p:pic>
        <p:nvPicPr>
          <p:cNvPr id="118786" name="Picture 2" descr="NTSC、PAL、SECAM三大制式采用区域分布图"/>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84820" y="1196752"/>
            <a:ext cx="955041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982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4000" dirty="0" smtClean="0"/>
              <a:t>附：解teletext的软件流程</a:t>
            </a:r>
          </a:p>
        </p:txBody>
      </p:sp>
      <p:sp>
        <p:nvSpPr>
          <p:cNvPr id="10243" name="Rectangle 3"/>
          <p:cNvSpPr>
            <a:spLocks noGrp="1" noChangeArrowheads="1"/>
          </p:cNvSpPr>
          <p:nvPr>
            <p:ph idx="1"/>
          </p:nvPr>
        </p:nvSpPr>
        <p:spPr/>
        <p:txBody>
          <a:bodyPr/>
          <a:lstStyle/>
          <a:p>
            <a:pPr marL="0" indent="0" eaLnBrk="1" hangingPunct="1">
              <a:lnSpc>
                <a:spcPct val="80000"/>
              </a:lnSpc>
              <a:buNone/>
            </a:pPr>
            <a:r>
              <a:rPr lang="zh-CN" altLang="en-US" sz="2400" b="0" dirty="0" smtClean="0"/>
              <a:t>(1)</a:t>
            </a:r>
            <a:r>
              <a:rPr lang="zh-CN" altLang="en-US" sz="2400" b="0" dirty="0" smtClean="0">
                <a:latin typeface="宋体" pitchFamily="2" charset="-122"/>
              </a:rPr>
              <a:t> 分析</a:t>
            </a:r>
            <a:r>
              <a:rPr lang="zh-CN" altLang="en-US" sz="2400" b="0" dirty="0" smtClean="0"/>
              <a:t>PMT</a:t>
            </a:r>
            <a:r>
              <a:rPr lang="zh-CN" altLang="en-US" sz="2400" b="0" dirty="0" smtClean="0">
                <a:latin typeface="宋体" pitchFamily="2" charset="-122"/>
              </a:rPr>
              <a:t>表,获取代表</a:t>
            </a:r>
            <a:r>
              <a:rPr lang="zh-CN" altLang="en-US" sz="2400" b="0" dirty="0" smtClean="0"/>
              <a:t>teletext</a:t>
            </a:r>
            <a:r>
              <a:rPr lang="zh-CN" altLang="en-US" sz="2400" b="0" dirty="0" smtClean="0">
                <a:latin typeface="宋体" pitchFamily="2" charset="-122"/>
              </a:rPr>
              <a:t>的</a:t>
            </a:r>
            <a:r>
              <a:rPr lang="zh-CN" altLang="en-US" sz="2400" b="0" dirty="0" smtClean="0"/>
              <a:t>PID</a:t>
            </a:r>
            <a:r>
              <a:rPr lang="zh-CN" altLang="en-US" sz="2400" b="0" dirty="0" smtClean="0">
                <a:latin typeface="宋体" pitchFamily="2" charset="-122"/>
              </a:rPr>
              <a:t>,标注为</a:t>
            </a:r>
            <a:r>
              <a:rPr lang="zh-CN" altLang="en-US" sz="2400" b="0" dirty="0" smtClean="0"/>
              <a:t>TXT_pid</a:t>
            </a:r>
            <a:r>
              <a:rPr lang="zh-CN" altLang="en-US" sz="2400" b="0" dirty="0" smtClean="0">
                <a:latin typeface="宋体" pitchFamily="2" charset="-122"/>
              </a:rPr>
              <a:t>;</a:t>
            </a:r>
          </a:p>
          <a:p>
            <a:pPr marL="0" indent="0" eaLnBrk="1" hangingPunct="1">
              <a:lnSpc>
                <a:spcPct val="80000"/>
              </a:lnSpc>
              <a:buNone/>
            </a:pPr>
            <a:r>
              <a:rPr lang="zh-CN" altLang="en-US" sz="2400" b="0" dirty="0" smtClean="0"/>
              <a:t>(2)</a:t>
            </a:r>
            <a:r>
              <a:rPr lang="zh-CN" altLang="en-US" sz="2400" b="0" dirty="0" smtClean="0">
                <a:latin typeface="宋体" pitchFamily="2" charset="-122"/>
              </a:rPr>
              <a:t> 在解复用程序中过滤</a:t>
            </a:r>
            <a:r>
              <a:rPr lang="zh-CN" altLang="en-US" sz="2400" b="0" dirty="0" smtClean="0"/>
              <a:t>PID==TTX_pid</a:t>
            </a:r>
            <a:r>
              <a:rPr lang="zh-CN" altLang="en-US" sz="2400" b="0" dirty="0" smtClean="0">
                <a:latin typeface="宋体" pitchFamily="2" charset="-122"/>
              </a:rPr>
              <a:t>的数据,解出</a:t>
            </a:r>
            <a:r>
              <a:rPr lang="zh-CN" altLang="en-US" sz="2400" b="0" dirty="0" smtClean="0"/>
              <a:t>PES</a:t>
            </a:r>
            <a:r>
              <a:rPr lang="zh-CN" altLang="en-US" sz="2400" b="0" dirty="0" smtClean="0">
                <a:latin typeface="宋体" pitchFamily="2" charset="-122"/>
              </a:rPr>
              <a:t>的数据部分.</a:t>
            </a:r>
          </a:p>
          <a:p>
            <a:pPr marL="0" indent="0" eaLnBrk="1" hangingPunct="1">
              <a:lnSpc>
                <a:spcPct val="80000"/>
              </a:lnSpc>
              <a:buNone/>
            </a:pPr>
            <a:r>
              <a:rPr lang="zh-CN" altLang="en-US" sz="2400" b="0" dirty="0" smtClean="0"/>
              <a:t>(3)</a:t>
            </a:r>
            <a:r>
              <a:rPr lang="zh-CN" altLang="en-US" sz="2400" b="0" dirty="0" smtClean="0">
                <a:latin typeface="宋体" pitchFamily="2" charset="-122"/>
              </a:rPr>
              <a:t> 把第二步得到的数据部分全部保存到一个缓冲区,直到所有的数据全部缓冲完毕.</a:t>
            </a:r>
          </a:p>
          <a:p>
            <a:pPr marL="0" indent="0" eaLnBrk="1" hangingPunct="1">
              <a:lnSpc>
                <a:spcPct val="80000"/>
              </a:lnSpc>
              <a:buNone/>
            </a:pPr>
            <a:r>
              <a:rPr lang="zh-CN" altLang="en-US" sz="2400" b="0" dirty="0" smtClean="0"/>
              <a:t>(4)</a:t>
            </a:r>
            <a:r>
              <a:rPr lang="zh-CN" altLang="en-US" sz="2400" b="0" dirty="0" smtClean="0">
                <a:latin typeface="宋体" pitchFamily="2" charset="-122"/>
              </a:rPr>
              <a:t> 解出</a:t>
            </a:r>
            <a:r>
              <a:rPr lang="zh-CN" altLang="en-US" sz="2400" b="0" dirty="0" smtClean="0"/>
              <a:t>packet address</a:t>
            </a:r>
            <a:r>
              <a:rPr lang="zh-CN" altLang="en-US" sz="2400" b="0" dirty="0" smtClean="0">
                <a:latin typeface="宋体" pitchFamily="2" charset="-122"/>
              </a:rPr>
              <a:t>,该数据代表当前的行号</a:t>
            </a:r>
            <a:r>
              <a:rPr lang="zh-CN" altLang="en-US" sz="2400" b="0" dirty="0" smtClean="0"/>
              <a:t>(0-24)</a:t>
            </a:r>
            <a:r>
              <a:rPr lang="zh-CN" altLang="en-US" sz="2400" b="0" dirty="0" smtClean="0">
                <a:latin typeface="宋体" pitchFamily="2" charset="-122"/>
              </a:rPr>
              <a:t>.如果是0,则本个</a:t>
            </a:r>
            <a:r>
              <a:rPr lang="zh-CN" altLang="en-US" sz="2400" b="0" dirty="0" smtClean="0"/>
              <a:t>data block</a:t>
            </a:r>
            <a:r>
              <a:rPr lang="zh-CN" altLang="en-US" sz="2400" b="0" dirty="0" smtClean="0">
                <a:latin typeface="宋体" pitchFamily="2" charset="-122"/>
              </a:rPr>
              <a:t>包含的是主页面代码和子页面代码.如果不是</a:t>
            </a:r>
            <a:r>
              <a:rPr lang="zh-CN" altLang="en-US" sz="2400" b="0" dirty="0" smtClean="0"/>
              <a:t>0(1-24)</a:t>
            </a:r>
            <a:r>
              <a:rPr lang="zh-CN" altLang="en-US" sz="2400" b="0" dirty="0" smtClean="0">
                <a:latin typeface="宋体" pitchFamily="2" charset="-122"/>
              </a:rPr>
              <a:t>,则说明</a:t>
            </a:r>
            <a:r>
              <a:rPr lang="zh-CN" altLang="en-US" sz="2400" b="0" dirty="0" smtClean="0"/>
              <a:t>data block</a:t>
            </a:r>
            <a:r>
              <a:rPr lang="zh-CN" altLang="en-US" sz="2400" b="0" dirty="0" smtClean="0">
                <a:latin typeface="宋体" pitchFamily="2" charset="-122"/>
              </a:rPr>
              <a:t>是对应页的列数据(</a:t>
            </a:r>
            <a:r>
              <a:rPr lang="zh-CN" altLang="en-US" sz="2400" b="0" dirty="0" smtClean="0"/>
              <a:t>40</a:t>
            </a:r>
            <a:r>
              <a:rPr lang="zh-CN" altLang="en-US" sz="2400" b="0" dirty="0" smtClean="0">
                <a:latin typeface="宋体" pitchFamily="2" charset="-122"/>
              </a:rPr>
              <a:t>个字节的</a:t>
            </a:r>
            <a:r>
              <a:rPr lang="zh-CN" altLang="en-US" sz="2400" b="0" dirty="0" smtClean="0"/>
              <a:t>ASCII</a:t>
            </a:r>
            <a:r>
              <a:rPr lang="zh-CN" altLang="en-US" sz="2400" b="0" dirty="0" smtClean="0">
                <a:latin typeface="宋体" pitchFamily="2" charset="-122"/>
              </a:rPr>
              <a:t>),把这些数据解出保存到缓冲区.(这里必须和</a:t>
            </a:r>
            <a:r>
              <a:rPr lang="zh-CN" altLang="en-US" sz="2400" b="0" dirty="0" smtClean="0"/>
              <a:t>PID</a:t>
            </a:r>
            <a:r>
              <a:rPr lang="zh-CN" altLang="en-US" sz="2400" b="0" dirty="0" smtClean="0">
                <a:latin typeface="宋体" pitchFamily="2" charset="-122"/>
              </a:rPr>
              <a:t>过滤一样,过滤主页面号码和子页面号码,即没有选择的页面忽略掉)</a:t>
            </a:r>
          </a:p>
          <a:p>
            <a:pPr marL="0" indent="0" eaLnBrk="1" hangingPunct="1">
              <a:lnSpc>
                <a:spcPct val="80000"/>
              </a:lnSpc>
              <a:buNone/>
            </a:pPr>
            <a:r>
              <a:rPr lang="zh-CN" altLang="en-US" sz="2400" b="0" dirty="0" smtClean="0"/>
              <a:t>(5)</a:t>
            </a:r>
            <a:r>
              <a:rPr lang="zh-CN" altLang="en-US" sz="2400" b="0" dirty="0" smtClean="0">
                <a:latin typeface="宋体" pitchFamily="2" charset="-122"/>
              </a:rPr>
              <a:t> 循环第</a:t>
            </a:r>
            <a:r>
              <a:rPr lang="zh-CN" altLang="en-US" sz="2400" b="0" dirty="0" smtClean="0"/>
              <a:t>(4)</a:t>
            </a:r>
            <a:r>
              <a:rPr lang="zh-CN" altLang="en-US" sz="2400" b="0" dirty="0" smtClean="0">
                <a:latin typeface="宋体" pitchFamily="2" charset="-122"/>
              </a:rPr>
              <a:t>步直到所有的列数据全部解出.</a:t>
            </a:r>
          </a:p>
          <a:p>
            <a:pPr marL="0" indent="0" eaLnBrk="1" hangingPunct="1">
              <a:lnSpc>
                <a:spcPct val="80000"/>
              </a:lnSpc>
              <a:buNone/>
            </a:pPr>
            <a:r>
              <a:rPr lang="zh-CN" altLang="en-US" sz="2400" b="0" dirty="0" smtClean="0"/>
              <a:t>(6)</a:t>
            </a:r>
            <a:r>
              <a:rPr lang="zh-CN" altLang="en-US" sz="2400" b="0" dirty="0" smtClean="0">
                <a:latin typeface="宋体" pitchFamily="2" charset="-122"/>
              </a:rPr>
              <a:t> 把缓冲区中的</a:t>
            </a:r>
            <a:r>
              <a:rPr lang="zh-CN" altLang="en-US" sz="2400" b="0" dirty="0" smtClean="0"/>
              <a:t>24X40</a:t>
            </a:r>
            <a:r>
              <a:rPr lang="zh-CN" altLang="en-US" sz="2400" b="0" dirty="0" smtClean="0">
                <a:latin typeface="宋体" pitchFamily="2" charset="-122"/>
              </a:rPr>
              <a:t>的数据显示出来.一般是在</a:t>
            </a:r>
            <a:r>
              <a:rPr lang="zh-CN" altLang="en-US" sz="2400" b="0" dirty="0" smtClean="0"/>
              <a:t>RAM</a:t>
            </a:r>
            <a:r>
              <a:rPr lang="zh-CN" altLang="en-US" sz="2400" b="0" dirty="0" smtClean="0">
                <a:latin typeface="宋体" pitchFamily="2" charset="-122"/>
              </a:rPr>
              <a:t>中定义一个</a:t>
            </a:r>
            <a:r>
              <a:rPr lang="zh-CN" altLang="en-US" sz="2400" b="0" dirty="0" smtClean="0"/>
              <a:t>unsigned char TTX_DATA[24][40]</a:t>
            </a:r>
            <a:r>
              <a:rPr lang="zh-CN" altLang="en-US" sz="2400" b="0" dirty="0" smtClean="0">
                <a:latin typeface="宋体" pitchFamily="2" charset="-122"/>
              </a:rPr>
              <a:t>数组保存.</a:t>
            </a:r>
          </a:p>
        </p:txBody>
      </p:sp>
      <p:sp>
        <p:nvSpPr>
          <p:cNvPr id="10246" name="Text Box 6"/>
          <p:cNvSpPr txBox="1">
            <a:spLocks noChangeArrowheads="1"/>
          </p:cNvSpPr>
          <p:nvPr/>
        </p:nvSpPr>
        <p:spPr bwMode="auto">
          <a:xfrm>
            <a:off x="7023630" y="2343151"/>
            <a:ext cx="167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a:p>
        </p:txBody>
      </p:sp>
    </p:spTree>
    <p:extLst>
      <p:ext uri="{BB962C8B-B14F-4D97-AF65-F5344CB8AC3E}">
        <p14:creationId xmlns:p14="http://schemas.microsoft.com/office/powerpoint/2010/main" val="11579130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三种制式的对比</a:t>
            </a:r>
            <a:r>
              <a:rPr lang="en-US" altLang="zh-CN" dirty="0" smtClean="0"/>
              <a:t>2</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869705350"/>
              </p:ext>
            </p:extLst>
          </p:nvPr>
        </p:nvGraphicFramePr>
        <p:xfrm>
          <a:off x="488504" y="1758195"/>
          <a:ext cx="8928992" cy="4044530"/>
        </p:xfrm>
        <a:graphic>
          <a:graphicData uri="http://schemas.openxmlformats.org/drawingml/2006/table">
            <a:tbl>
              <a:tblPr firstRow="1" bandRow="1">
                <a:tableStyleId>{00A15C55-8517-42AA-B614-E9B94910E393}</a:tableStyleId>
              </a:tblPr>
              <a:tblGrid>
                <a:gridCol w="1440160"/>
                <a:gridCol w="2736304"/>
                <a:gridCol w="2520280"/>
                <a:gridCol w="2232248"/>
              </a:tblGrid>
              <a:tr h="577607">
                <a:tc gridSpan="4">
                  <a:txBody>
                    <a:bodyPr/>
                    <a:lstStyle/>
                    <a:p>
                      <a:pPr algn="ctr"/>
                      <a:r>
                        <a:rPr lang="zh-CN" altLang="en-US" b="0" dirty="0" smtClean="0">
                          <a:latin typeface="+mj-ea"/>
                          <a:ea typeface="+mj-ea"/>
                        </a:rPr>
                        <a:t>接上表</a:t>
                      </a:r>
                      <a:endParaRPr lang="zh-CN" altLang="en-US"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hMerge="1">
                  <a:txBody>
                    <a:bodyPr/>
                    <a:lstStyle/>
                    <a:p>
                      <a:pPr algn="ctr"/>
                      <a:endParaRPr lang="zh-CN" altLang="en-US" sz="32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hMerge="1">
                  <a:txBody>
                    <a:bodyPr/>
                    <a:lstStyle/>
                    <a:p>
                      <a:pPr algn="ctr"/>
                      <a:endParaRPr lang="zh-CN" altLang="en-US" sz="32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hMerge="1">
                  <a:txBody>
                    <a:bodyPr/>
                    <a:lstStyle/>
                    <a:p>
                      <a:pPr algn="ctr"/>
                      <a:endParaRPr lang="zh-CN" altLang="en-US" sz="320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r>
              <a:tr h="577607">
                <a:tc>
                  <a:txBody>
                    <a:bodyPr/>
                    <a:lstStyle/>
                    <a:p>
                      <a:pPr algn="ctr"/>
                      <a:endParaRPr lang="zh-CN" altLang="en-US" b="0" dirty="0">
                        <a:solidFill>
                          <a:schemeClr val="bg1"/>
                        </a:solidFill>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b="0" dirty="0" smtClean="0">
                          <a:solidFill>
                            <a:schemeClr val="bg1"/>
                          </a:solidFill>
                          <a:latin typeface="+mj-ea"/>
                          <a:ea typeface="+mj-ea"/>
                        </a:rPr>
                        <a:t>NTSC</a:t>
                      </a:r>
                      <a:endParaRPr lang="zh-CN" altLang="en-US" sz="3200" b="0" dirty="0">
                        <a:solidFill>
                          <a:schemeClr val="bg1"/>
                        </a:solidFill>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b="0" dirty="0" smtClean="0">
                          <a:solidFill>
                            <a:schemeClr val="bg1"/>
                          </a:solidFill>
                          <a:latin typeface="+mj-ea"/>
                          <a:ea typeface="+mj-ea"/>
                        </a:rPr>
                        <a:t>SECAM</a:t>
                      </a:r>
                      <a:endParaRPr lang="zh-CN" altLang="en-US" sz="3200" b="0" dirty="0">
                        <a:solidFill>
                          <a:schemeClr val="bg1"/>
                        </a:solidFill>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c>
                  <a:txBody>
                    <a:bodyPr/>
                    <a:lstStyle/>
                    <a:p>
                      <a:pPr algn="ctr"/>
                      <a:r>
                        <a:rPr lang="en-US" altLang="zh-CN" sz="3200" b="0" dirty="0" smtClean="0">
                          <a:solidFill>
                            <a:schemeClr val="bg1"/>
                          </a:solidFill>
                          <a:latin typeface="+mj-ea"/>
                          <a:ea typeface="+mj-ea"/>
                        </a:rPr>
                        <a:t>PAL</a:t>
                      </a:r>
                      <a:endParaRPr lang="zh-CN" altLang="en-US" sz="3200" b="0" dirty="0">
                        <a:solidFill>
                          <a:schemeClr val="bg1"/>
                        </a:solidFill>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75000"/>
                        <a:lumOff val="25000"/>
                      </a:schemeClr>
                    </a:solidFill>
                  </a:tcPr>
                </a:tc>
              </a:tr>
              <a:tr h="873089">
                <a:tc>
                  <a:txBody>
                    <a:bodyPr/>
                    <a:lstStyle/>
                    <a:p>
                      <a:pPr algn="ctr"/>
                      <a:r>
                        <a:rPr lang="zh-CN" altLang="en-US" sz="2400" b="0" dirty="0" smtClean="0">
                          <a:latin typeface="+mj-ea"/>
                          <a:ea typeface="+mj-ea"/>
                        </a:rPr>
                        <a:t>色信号调制方式</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正交平衡调幅</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逐行轮换调制</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逐行倒相正交平衡调幅</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504056">
                <a:tc>
                  <a:txBody>
                    <a:bodyPr/>
                    <a:lstStyle/>
                    <a:p>
                      <a:pPr algn="ctr"/>
                      <a:r>
                        <a:rPr lang="zh-CN" altLang="en-US" sz="2400" b="0" dirty="0" smtClean="0">
                          <a:latin typeface="+mj-ea"/>
                          <a:ea typeface="+mj-ea"/>
                        </a:rPr>
                        <a:t>画面效果</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会闪烁</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细致</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较稳定</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504056">
                <a:tc>
                  <a:txBody>
                    <a:bodyPr/>
                    <a:lstStyle/>
                    <a:p>
                      <a:pPr algn="ctr"/>
                      <a:r>
                        <a:rPr lang="zh-CN" altLang="en-US" sz="2400" b="0" dirty="0" smtClean="0">
                          <a:latin typeface="+mj-ea"/>
                          <a:ea typeface="+mj-ea"/>
                        </a:rPr>
                        <a:t>数字化</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较难</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最难</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r>
                        <a:rPr lang="zh-CN" altLang="en-US" sz="2400" b="0" dirty="0" smtClean="0">
                          <a:latin typeface="+mj-ea"/>
                          <a:ea typeface="+mj-ea"/>
                        </a:rPr>
                        <a:t>容易</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r h="920728">
                <a:tc>
                  <a:txBody>
                    <a:bodyPr/>
                    <a:lstStyle/>
                    <a:p>
                      <a:pPr algn="ctr"/>
                      <a:r>
                        <a:rPr lang="zh-CN" altLang="en-US" sz="2400" b="0" dirty="0" smtClean="0">
                          <a:latin typeface="+mj-ea"/>
                          <a:ea typeface="+mj-ea"/>
                        </a:rPr>
                        <a:t>转换特性</a:t>
                      </a:r>
                      <a:endParaRPr lang="zh-CN" altLang="en-US" sz="2400" b="0" dirty="0">
                        <a:latin typeface="+mj-ea"/>
                        <a:ea typeface="+mj-ea"/>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lnSpc>
                          <a:spcPct val="180000"/>
                        </a:lnSpc>
                        <a:spcAft>
                          <a:spcPts val="0"/>
                        </a:spcAft>
                      </a:pPr>
                      <a:r>
                        <a:rPr lang="en-US" sz="1800" b="0" kern="0" dirty="0">
                          <a:latin typeface="+mj-ea"/>
                          <a:ea typeface="+mj-ea"/>
                        </a:rPr>
                        <a:t>NTSC&lt;-&gt;PAL </a:t>
                      </a:r>
                      <a:r>
                        <a:rPr lang="zh-CN" sz="1800" b="0" kern="0" dirty="0">
                          <a:latin typeface="+mj-ea"/>
                          <a:ea typeface="+mj-ea"/>
                          <a:cs typeface="Tahoma"/>
                        </a:rPr>
                        <a:t>容易</a:t>
                      </a:r>
                      <a:r>
                        <a:rPr lang="en-US" sz="1800" b="0" kern="0" dirty="0">
                          <a:latin typeface="+mj-ea"/>
                          <a:ea typeface="+mj-ea"/>
                        </a:rPr>
                        <a:t/>
                      </a:r>
                      <a:br>
                        <a:rPr lang="en-US" sz="1800" b="0" kern="0" dirty="0">
                          <a:latin typeface="+mj-ea"/>
                          <a:ea typeface="+mj-ea"/>
                        </a:rPr>
                      </a:br>
                      <a:r>
                        <a:rPr lang="en-US" sz="1800" b="0" kern="0" dirty="0">
                          <a:latin typeface="+mj-ea"/>
                          <a:ea typeface="+mj-ea"/>
                        </a:rPr>
                        <a:t>NTSC&lt;-&gt;SECAM </a:t>
                      </a:r>
                      <a:r>
                        <a:rPr lang="zh-CN" sz="1800" b="0" kern="0" dirty="0">
                          <a:latin typeface="+mj-ea"/>
                          <a:ea typeface="+mj-ea"/>
                          <a:cs typeface="Tahoma"/>
                        </a:rPr>
                        <a:t>较难</a:t>
                      </a:r>
                      <a:endParaRPr lang="zh-CN" sz="1800" b="0" kern="100" dirty="0">
                        <a:latin typeface="+mj-ea"/>
                        <a:ea typeface="+mj-ea"/>
                      </a:endParaRPr>
                    </a:p>
                  </a:txBody>
                  <a:tcPr marL="10319" marR="10319" marT="9525" marB="95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lnSpc>
                          <a:spcPct val="180000"/>
                        </a:lnSpc>
                        <a:spcAft>
                          <a:spcPts val="0"/>
                        </a:spcAft>
                      </a:pPr>
                      <a:r>
                        <a:rPr lang="en-US" sz="1800" b="0" kern="0" dirty="0">
                          <a:latin typeface="+mj-ea"/>
                          <a:ea typeface="+mj-ea"/>
                        </a:rPr>
                        <a:t>SECAM&lt;-&gt;PAL </a:t>
                      </a:r>
                      <a:r>
                        <a:rPr lang="zh-CN" sz="1800" b="0" kern="0" dirty="0">
                          <a:latin typeface="+mj-ea"/>
                          <a:ea typeface="+mj-ea"/>
                          <a:cs typeface="Tahoma"/>
                        </a:rPr>
                        <a:t>容易</a:t>
                      </a:r>
                      <a:r>
                        <a:rPr lang="en-US" sz="1800" b="0" kern="0" dirty="0">
                          <a:latin typeface="+mj-ea"/>
                          <a:ea typeface="+mj-ea"/>
                        </a:rPr>
                        <a:t/>
                      </a:r>
                      <a:br>
                        <a:rPr lang="en-US" sz="1800" b="0" kern="0" dirty="0">
                          <a:latin typeface="+mj-ea"/>
                          <a:ea typeface="+mj-ea"/>
                        </a:rPr>
                      </a:br>
                      <a:r>
                        <a:rPr lang="en-US" sz="1800" b="0" kern="0" dirty="0">
                          <a:latin typeface="+mj-ea"/>
                          <a:ea typeface="+mj-ea"/>
                        </a:rPr>
                        <a:t>SECAM&lt;-&gt;NTSC </a:t>
                      </a:r>
                      <a:r>
                        <a:rPr lang="zh-CN" sz="1800" b="0" kern="0" dirty="0">
                          <a:latin typeface="+mj-ea"/>
                          <a:ea typeface="+mj-ea"/>
                          <a:cs typeface="Tahoma"/>
                        </a:rPr>
                        <a:t>较难</a:t>
                      </a:r>
                      <a:endParaRPr lang="zh-CN" sz="1800" b="0" kern="100" dirty="0">
                        <a:latin typeface="+mj-ea"/>
                        <a:ea typeface="+mj-ea"/>
                      </a:endParaRPr>
                    </a:p>
                  </a:txBody>
                  <a:tcPr marL="10319" marR="10319" marT="9525" marB="95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c>
                  <a:txBody>
                    <a:bodyPr/>
                    <a:lstStyle/>
                    <a:p>
                      <a:pPr algn="ctr">
                        <a:lnSpc>
                          <a:spcPct val="180000"/>
                        </a:lnSpc>
                        <a:spcAft>
                          <a:spcPts val="0"/>
                        </a:spcAft>
                      </a:pPr>
                      <a:r>
                        <a:rPr lang="en-US" sz="1800" b="0" kern="0" dirty="0">
                          <a:latin typeface="+mj-ea"/>
                          <a:ea typeface="+mj-ea"/>
                        </a:rPr>
                        <a:t>PAL&lt;-&gt;NTSC </a:t>
                      </a:r>
                      <a:r>
                        <a:rPr lang="zh-CN" sz="1800" b="0" kern="0" dirty="0">
                          <a:latin typeface="+mj-ea"/>
                          <a:ea typeface="+mj-ea"/>
                          <a:cs typeface="Tahoma"/>
                        </a:rPr>
                        <a:t>容易</a:t>
                      </a:r>
                      <a:r>
                        <a:rPr lang="en-US" sz="1800" b="0" kern="0" dirty="0">
                          <a:latin typeface="+mj-ea"/>
                          <a:ea typeface="+mj-ea"/>
                        </a:rPr>
                        <a:t/>
                      </a:r>
                      <a:br>
                        <a:rPr lang="en-US" sz="1800" b="0" kern="0" dirty="0">
                          <a:latin typeface="+mj-ea"/>
                          <a:ea typeface="+mj-ea"/>
                        </a:rPr>
                      </a:br>
                      <a:r>
                        <a:rPr lang="en-US" sz="1800" b="0" kern="0" dirty="0">
                          <a:latin typeface="+mj-ea"/>
                          <a:ea typeface="+mj-ea"/>
                        </a:rPr>
                        <a:t>PAL&lt;-&gt;SECAM </a:t>
                      </a:r>
                      <a:r>
                        <a:rPr lang="zh-CN" sz="1800" b="0" kern="0" dirty="0">
                          <a:latin typeface="+mj-ea"/>
                          <a:ea typeface="+mj-ea"/>
                          <a:cs typeface="Tahoma"/>
                        </a:rPr>
                        <a:t>容易</a:t>
                      </a:r>
                      <a:endParaRPr lang="zh-CN" sz="1800" b="0" kern="100" dirty="0">
                        <a:latin typeface="+mj-ea"/>
                        <a:ea typeface="+mj-ea"/>
                      </a:endParaRPr>
                    </a:p>
                  </a:txBody>
                  <a:tcPr marL="10319" marR="10319" marT="9525" marB="952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val="40472653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1513" y="5297488"/>
            <a:ext cx="5943600" cy="566737"/>
          </a:xfrm>
        </p:spPr>
        <p:txBody>
          <a:bodyPr/>
          <a:lstStyle/>
          <a:p>
            <a:pPr>
              <a:defRPr/>
            </a:pPr>
            <a:r>
              <a:rPr lang="en-US" altLang="zh-CN" dirty="0" smtClean="0"/>
              <a:t>THANK YOU</a:t>
            </a:r>
            <a:endParaRPr lang="zh-CN" altLang="en-US" dirty="0"/>
          </a:p>
        </p:txBody>
      </p:sp>
      <p:sp>
        <p:nvSpPr>
          <p:cNvPr id="44035" name="图片占位符 2"/>
          <p:cNvSpPr>
            <a:spLocks noGrp="1" noTextEdit="1"/>
          </p:cNvSpPr>
          <p:nvPr>
            <p:ph type="pic" idx="1"/>
          </p:nvPr>
        </p:nvSpPr>
        <p:spPr>
          <a:xfrm>
            <a:off x="1941513" y="1109663"/>
            <a:ext cx="5943600" cy="4114800"/>
          </a:xfrm>
        </p:spPr>
      </p:sp>
      <p:sp>
        <p:nvSpPr>
          <p:cNvPr id="4" name="文本占位符 3"/>
          <p:cNvSpPr>
            <a:spLocks noGrp="1"/>
          </p:cNvSpPr>
          <p:nvPr>
            <p:ph type="body" sz="half" idx="2"/>
          </p:nvPr>
        </p:nvSpPr>
        <p:spPr>
          <a:xfrm>
            <a:off x="1941513" y="5864225"/>
            <a:ext cx="5943600" cy="804863"/>
          </a:xfrm>
        </p:spPr>
        <p:txBody>
          <a:bodyPr/>
          <a:lstStyle/>
          <a:p>
            <a:pPr>
              <a:defRPr/>
            </a:pPr>
            <a:r>
              <a:rPr lang="en-US" altLang="zh-CN" dirty="0" smtClean="0"/>
              <a:t>2013-09-09</a:t>
            </a:r>
          </a:p>
          <a:p>
            <a:pPr>
              <a:defRPr/>
            </a:pPr>
            <a:r>
              <a:rPr lang="zh-CN" altLang="en-US" dirty="0"/>
              <a:t>第二</a:t>
            </a:r>
            <a:r>
              <a:rPr lang="zh-CN" altLang="en-US" dirty="0" smtClean="0"/>
              <a:t>次</a:t>
            </a:r>
            <a:r>
              <a:rPr lang="zh-CN" altLang="en-US" dirty="0"/>
              <a:t>知识</a:t>
            </a:r>
            <a:r>
              <a:rPr lang="zh-CN" altLang="en-US" dirty="0" smtClean="0"/>
              <a:t>点收集</a:t>
            </a:r>
            <a:endParaRPr lang="zh-CN" altLang="en-US" dirty="0"/>
          </a:p>
        </p:txBody>
      </p:sp>
      <p:sp>
        <p:nvSpPr>
          <p:cNvPr id="44037"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D9572CB-5E52-4AC8-BF22-6CB72369ADA9}" type="slidenum">
              <a:rPr lang="en-US" altLang="zh-CN" smtClean="0">
                <a:solidFill>
                  <a:srgbClr val="000000"/>
                </a:solidFill>
                <a:latin typeface="Lucida Sans" pitchFamily="34" charset="0"/>
              </a:rPr>
              <a:pPr eaLnBrk="1" hangingPunct="1"/>
              <a:t>121</a:t>
            </a:fld>
            <a:endParaRPr lang="en-US" altLang="zh-CN" smtClean="0">
              <a:solidFill>
                <a:srgbClr val="000000"/>
              </a:solidFill>
              <a:latin typeface="Lucida Sans" pitchFamily="34" charset="0"/>
            </a:endParaRPr>
          </a:p>
        </p:txBody>
      </p:sp>
      <p:grpSp>
        <p:nvGrpSpPr>
          <p:cNvPr id="6" name="组合 12"/>
          <p:cNvGrpSpPr>
            <a:grpSpLocks/>
          </p:cNvGrpSpPr>
          <p:nvPr/>
        </p:nvGrpSpPr>
        <p:grpSpPr bwMode="auto">
          <a:xfrm>
            <a:off x="1791052" y="2492896"/>
            <a:ext cx="6121400" cy="1084262"/>
            <a:chOff x="1341286" y="3573016"/>
            <a:chExt cx="6912768" cy="1224136"/>
          </a:xfrm>
        </p:grpSpPr>
        <p:sp>
          <p:nvSpPr>
            <p:cNvPr id="7" name="圆角矩形 6"/>
            <p:cNvSpPr/>
            <p:nvPr/>
          </p:nvSpPr>
          <p:spPr>
            <a:xfrm>
              <a:off x="1341286" y="3573016"/>
              <a:ext cx="6912768" cy="1224136"/>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Picture 4" descr="C:\Documents and Settings\Administrator\桌面\椭圆透明.png"/>
            <p:cNvPicPr>
              <a:picLocks noChangeAspect="1" noChangeArrowheads="1"/>
            </p:cNvPicPr>
            <p:nvPr/>
          </p:nvPicPr>
          <p:blipFill rotWithShape="1">
            <a:blip r:embed="rId2">
              <a:extLst>
                <a:ext uri="{28A0092B-C50C-407E-A947-70E740481C1C}">
                  <a14:useLocalDpi xmlns:a14="http://schemas.microsoft.com/office/drawing/2010/main" val="0"/>
                </a:ext>
              </a:extLst>
            </a:blip>
            <a:srcRect l="16826" t="53629" r="16902"/>
            <a:stretch/>
          </p:blipFill>
          <p:spPr bwMode="auto">
            <a:xfrm>
              <a:off x="1406770" y="3643186"/>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pic>
          <p:nvPicPr>
            <p:cNvPr id="9" name="Picture 2" descr="D:\【2013-07】培训资料\我的酷盘\【康佳资料】\【2】周报、作业和笔记\【0】各文档模板\康佳LOGO-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834" y="3787310"/>
              <a:ext cx="6120680" cy="79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椭圆 10"/>
          <p:cNvSpPr/>
          <p:nvPr/>
        </p:nvSpPr>
        <p:spPr>
          <a:xfrm>
            <a:off x="10282238" y="908050"/>
            <a:ext cx="10225087" cy="125571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5059" name="组合 11"/>
          <p:cNvGrpSpPr>
            <a:grpSpLocks/>
          </p:cNvGrpSpPr>
          <p:nvPr/>
        </p:nvGrpSpPr>
        <p:grpSpPr bwMode="auto">
          <a:xfrm>
            <a:off x="2432050" y="1341438"/>
            <a:ext cx="6913563" cy="1223962"/>
            <a:chOff x="1496616" y="3136580"/>
            <a:chExt cx="6912768" cy="1224136"/>
          </a:xfrm>
        </p:grpSpPr>
        <p:sp>
          <p:nvSpPr>
            <p:cNvPr id="5" name="圆角矩形 4"/>
            <p:cNvSpPr/>
            <p:nvPr/>
          </p:nvSpPr>
          <p:spPr>
            <a:xfrm>
              <a:off x="1496616" y="3136580"/>
              <a:ext cx="6912768" cy="1224136"/>
            </a:xfrm>
            <a:prstGeom prst="roundRect">
              <a:avLst/>
            </a:prstGeom>
            <a:gradFill>
              <a:gsLst>
                <a:gs pos="0">
                  <a:schemeClr val="tx1">
                    <a:lumMod val="85000"/>
                    <a:lumOff val="15000"/>
                  </a:schemeClr>
                </a:gs>
                <a:gs pos="100000">
                  <a:schemeClr val="tx1">
                    <a:lumMod val="75000"/>
                    <a:lumOff val="2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8132" name="Picture 4" descr="C:\Documents and Settings\Administrator\桌面\椭圆透明.png"/>
            <p:cNvPicPr>
              <a:picLocks noChangeAspect="1" noChangeArrowheads="1"/>
            </p:cNvPicPr>
            <p:nvPr/>
          </p:nvPicPr>
          <p:blipFill rotWithShape="1">
            <a:blip r:embed="rId2">
              <a:extLst>
                <a:ext uri="{28A0092B-C50C-407E-A947-70E740481C1C}">
                  <a14:useLocalDpi xmlns:a14="http://schemas.microsoft.com/office/drawing/2010/main" val="0"/>
                </a:ext>
              </a:extLst>
            </a:blip>
            <a:srcRect l="16826" t="53629" r="16902"/>
            <a:stretch/>
          </p:blipFill>
          <p:spPr bwMode="auto">
            <a:xfrm>
              <a:off x="1562100" y="3206750"/>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pic>
          <p:nvPicPr>
            <p:cNvPr id="45077" name="Picture 2" descr="D:\【2013-07】培训资料\我的酷盘\【康佳资料】\【2】周报、作业和笔记\【0】各文档模板\康佳LOGO-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660" y="3350874"/>
              <a:ext cx="6120680" cy="79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0" name="组合 12"/>
          <p:cNvGrpSpPr>
            <a:grpSpLocks/>
          </p:cNvGrpSpPr>
          <p:nvPr/>
        </p:nvGrpSpPr>
        <p:grpSpPr bwMode="auto">
          <a:xfrm>
            <a:off x="2432050" y="2959100"/>
            <a:ext cx="6913563" cy="1223963"/>
            <a:chOff x="1341286" y="3573016"/>
            <a:chExt cx="6912768" cy="1224136"/>
          </a:xfrm>
        </p:grpSpPr>
        <p:sp>
          <p:nvSpPr>
            <p:cNvPr id="19" name="圆角矩形 18"/>
            <p:cNvSpPr/>
            <p:nvPr/>
          </p:nvSpPr>
          <p:spPr>
            <a:xfrm>
              <a:off x="1341286" y="3573016"/>
              <a:ext cx="6912768" cy="1224136"/>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0"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6" t="53629" r="16902"/>
            <a:stretch/>
          </p:blipFill>
          <p:spPr bwMode="auto">
            <a:xfrm>
              <a:off x="1406770" y="3643186"/>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pic>
          <p:nvPicPr>
            <p:cNvPr id="45072" name="Picture 2" descr="D:\【2013-07】培训资料\我的酷盘\【康佳资料】\【2】周报、作业和笔记\【0】各文档模板\康佳LOGO-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834" y="3787310"/>
              <a:ext cx="6120680" cy="79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圆角矩形 24"/>
          <p:cNvSpPr/>
          <p:nvPr/>
        </p:nvSpPr>
        <p:spPr>
          <a:xfrm>
            <a:off x="2428910" y="4509120"/>
            <a:ext cx="6912768" cy="1224136"/>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6" t="53629" r="16902"/>
          <a:stretch/>
        </p:blipFill>
        <p:spPr bwMode="auto">
          <a:xfrm>
            <a:off x="2494394" y="4579290"/>
            <a:ext cx="6774180" cy="726306"/>
          </a:xfrm>
          <a:prstGeom prst="roundRect">
            <a:avLst>
              <a:gd name="adj" fmla="val 19939"/>
            </a:avLst>
          </a:prstGeom>
          <a:noFill/>
          <a:ln>
            <a:noFill/>
          </a:ln>
          <a:extLst>
            <a:ext uri="{909E8E84-426E-40DD-AFC4-6F175D3DCCD1}">
              <a14:hiddenFill xmlns:a14="http://schemas.microsoft.com/office/drawing/2010/main">
                <a:solidFill>
                  <a:srgbClr val="FFFFFF"/>
                </a:solidFill>
              </a14:hiddenFill>
            </a:ext>
          </a:extLst>
        </p:spPr>
      </p:pic>
      <p:sp>
        <p:nvSpPr>
          <p:cNvPr id="14" name="TextBox 13"/>
          <p:cNvSpPr txBox="1"/>
          <p:nvPr/>
        </p:nvSpPr>
        <p:spPr bwMode="auto">
          <a:xfrm>
            <a:off x="2936875" y="4645025"/>
            <a:ext cx="601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6000" b="1" dirty="0">
                <a:solidFill>
                  <a:schemeClr val="bg1"/>
                </a:solidFill>
                <a:effectLst>
                  <a:glow rad="139700">
                    <a:schemeClr val="accent4">
                      <a:satMod val="175000"/>
                      <a:alpha val="40000"/>
                    </a:schemeClr>
                  </a:glow>
                  <a:outerShdw blurRad="63500" sx="102000" sy="102000" algn="ctr" rotWithShape="0">
                    <a:prstClr val="black">
                      <a:alpha val="40000"/>
                    </a:prstClr>
                  </a:outerShdw>
                </a:effectLst>
                <a:latin typeface="微软雅黑" pitchFamily="34" charset="-122"/>
                <a:ea typeface="微软雅黑" pitchFamily="34" charset="-122"/>
              </a:rPr>
              <a:t>康佳集团</a:t>
            </a:r>
            <a:r>
              <a:rPr lang="en-US" altLang="zh-CN" sz="6000" b="1" dirty="0">
                <a:solidFill>
                  <a:schemeClr val="bg1"/>
                </a:solidFill>
                <a:effectLst>
                  <a:glow rad="139700">
                    <a:schemeClr val="accent4">
                      <a:satMod val="175000"/>
                      <a:alpha val="40000"/>
                    </a:schemeClr>
                  </a:glow>
                  <a:outerShdw blurRad="63500" sx="102000" sy="102000" algn="ctr" rotWithShape="0">
                    <a:prstClr val="black">
                      <a:alpha val="40000"/>
                    </a:prstClr>
                  </a:outerShdw>
                </a:effectLst>
                <a:latin typeface="微软雅黑" pitchFamily="34" charset="-122"/>
                <a:ea typeface="微软雅黑" pitchFamily="34" charset="-122"/>
              </a:rPr>
              <a:t>LOGO</a:t>
            </a:r>
            <a:endParaRPr lang="zh-CN" altLang="en-US" sz="6000" b="1" dirty="0">
              <a:solidFill>
                <a:schemeClr val="bg1"/>
              </a:solidFill>
              <a:effectLst>
                <a:glow rad="139700">
                  <a:schemeClr val="accent4">
                    <a:satMod val="175000"/>
                    <a:alpha val="40000"/>
                  </a:schemeClr>
                </a:glow>
                <a:outerShdw blurRad="63500" sx="102000" sy="102000" algn="ctr" rotWithShape="0">
                  <a:prstClr val="black">
                    <a:alpha val="40000"/>
                  </a:prstClr>
                </a:outerShdw>
              </a:effectLst>
              <a:latin typeface="微软雅黑" pitchFamily="34" charset="-122"/>
              <a:ea typeface="微软雅黑" pitchFamily="34" charset="-122"/>
            </a:endParaRPr>
          </a:p>
        </p:txBody>
      </p:sp>
      <p:sp>
        <p:nvSpPr>
          <p:cNvPr id="45066" name="标题 15"/>
          <p:cNvSpPr>
            <a:spLocks noGrp="1"/>
          </p:cNvSpPr>
          <p:nvPr>
            <p:ph type="title"/>
          </p:nvPr>
        </p:nvSpPr>
        <p:spPr>
          <a:xfrm>
            <a:off x="57150" y="-100013"/>
            <a:ext cx="8915400" cy="922338"/>
          </a:xfrm>
        </p:spPr>
        <p:txBody>
          <a:bodyPr/>
          <a:lstStyle/>
          <a:p>
            <a:r>
              <a:rPr lang="zh-CN" altLang="en-US" smtClean="0"/>
              <a:t>康佳</a:t>
            </a:r>
            <a:r>
              <a:rPr lang="en-US" altLang="zh-CN" smtClean="0"/>
              <a:t>LOGO</a:t>
            </a:r>
            <a:r>
              <a:rPr lang="zh-CN" altLang="en-US" smtClean="0"/>
              <a:t>样式</a:t>
            </a:r>
          </a:p>
        </p:txBody>
      </p:sp>
      <p:sp>
        <p:nvSpPr>
          <p:cNvPr id="17" name="内容占位符 16"/>
          <p:cNvSpPr>
            <a:spLocks noGrp="1"/>
          </p:cNvSpPr>
          <p:nvPr>
            <p:ph sz="half" idx="1"/>
          </p:nvPr>
        </p:nvSpPr>
        <p:spPr>
          <a:xfrm>
            <a:off x="344488" y="1196975"/>
            <a:ext cx="1793875" cy="4679950"/>
          </a:xfrm>
        </p:spPr>
        <p:txBody>
          <a:bodyPr/>
          <a:lstStyle/>
          <a:p>
            <a:pPr algn="ctr">
              <a:defRPr/>
            </a:pPr>
            <a:endParaRPr lang="en-US" altLang="zh-CN" dirty="0" smtClean="0"/>
          </a:p>
          <a:p>
            <a:pPr algn="ctr">
              <a:defRPr/>
            </a:pPr>
            <a:r>
              <a:rPr lang="zh-CN" altLang="en-US" dirty="0"/>
              <a:t>简</a:t>
            </a:r>
            <a:r>
              <a:rPr lang="zh-CN" altLang="en-US" dirty="0" smtClean="0"/>
              <a:t>版</a:t>
            </a:r>
            <a:endParaRPr lang="en-US" altLang="zh-CN" dirty="0" smtClean="0"/>
          </a:p>
          <a:p>
            <a:pPr algn="ctr">
              <a:defRPr/>
            </a:pPr>
            <a:endParaRPr lang="en-US" altLang="zh-CN" dirty="0"/>
          </a:p>
          <a:p>
            <a:pPr algn="ctr">
              <a:defRPr/>
            </a:pPr>
            <a:endParaRPr lang="en-US" altLang="zh-CN" dirty="0" smtClean="0"/>
          </a:p>
          <a:p>
            <a:pPr algn="ctr">
              <a:defRPr/>
            </a:pPr>
            <a:r>
              <a:rPr lang="zh-CN" altLang="en-US" dirty="0" smtClean="0"/>
              <a:t>优化</a:t>
            </a:r>
            <a:endParaRPr lang="en-US" altLang="zh-CN" dirty="0" smtClean="0"/>
          </a:p>
          <a:p>
            <a:pPr algn="ctr">
              <a:defRPr/>
            </a:pPr>
            <a:endParaRPr lang="en-US" altLang="zh-CN" dirty="0"/>
          </a:p>
          <a:p>
            <a:pPr algn="ctr">
              <a:defRPr/>
            </a:pPr>
            <a:endParaRPr lang="en-US" altLang="zh-CN" dirty="0" smtClean="0"/>
          </a:p>
          <a:p>
            <a:pPr algn="ctr">
              <a:defRPr/>
            </a:pPr>
            <a:r>
              <a:rPr lang="zh-CN" altLang="en-US" dirty="0"/>
              <a:t>文字</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SUBTITLE</a:t>
            </a:r>
            <a:endParaRPr lang="zh-CN" altLang="en-US" dirty="0"/>
          </a:p>
        </p:txBody>
      </p:sp>
      <p:sp>
        <p:nvSpPr>
          <p:cNvPr id="5" name="文本占位符 4"/>
          <p:cNvSpPr>
            <a:spLocks noGrp="1"/>
          </p:cNvSpPr>
          <p:nvPr>
            <p:ph type="body" idx="1"/>
          </p:nvPr>
        </p:nvSpPr>
        <p:spPr/>
        <p:txBody>
          <a:bodyPr/>
          <a:lstStyle/>
          <a:p>
            <a:pPr>
              <a:defRPr/>
            </a:pPr>
            <a:r>
              <a:rPr/>
              <a:t>曲宝玲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什么是</a:t>
            </a:r>
            <a:r>
              <a:rPr lang="en-US" altLang="zh-CN" dirty="0" smtClean="0"/>
              <a:t>subtitle</a:t>
            </a:r>
            <a:endParaRPr lang="zh-CN" altLang="en-US" dirty="0"/>
          </a:p>
        </p:txBody>
      </p:sp>
      <p:sp>
        <p:nvSpPr>
          <p:cNvPr id="3" name="内容占位符 2"/>
          <p:cNvSpPr>
            <a:spLocks noGrp="1"/>
          </p:cNvSpPr>
          <p:nvPr>
            <p:ph idx="1"/>
          </p:nvPr>
        </p:nvSpPr>
        <p:spPr>
          <a:xfrm>
            <a:off x="495300" y="980728"/>
            <a:ext cx="8915400" cy="5616624"/>
          </a:xfrm>
        </p:spPr>
        <p:txBody>
          <a:bodyPr>
            <a:normAutofit/>
          </a:bodyPr>
          <a:lstStyle/>
          <a:p>
            <a:r>
              <a:rPr lang="zh-CN" altLang="en-US" dirty="0"/>
              <a:t>字幕系统</a:t>
            </a:r>
            <a:endParaRPr lang="en-US" altLang="zh-CN" dirty="0" smtClean="0"/>
          </a:p>
          <a:p>
            <a:pPr lvl="1"/>
            <a:r>
              <a:rPr lang="zh-CN" altLang="en-US" dirty="0" smtClean="0"/>
              <a:t>是</a:t>
            </a:r>
            <a:r>
              <a:rPr lang="en-US" altLang="zh-CN" dirty="0" smtClean="0"/>
              <a:t>DVB</a:t>
            </a:r>
            <a:r>
              <a:rPr lang="zh-CN" altLang="en-US" dirty="0" smtClean="0"/>
              <a:t>规范中定义的一种功能强大的字幕系统，用于在</a:t>
            </a:r>
            <a:r>
              <a:rPr lang="en-US" altLang="zh-CN" dirty="0" smtClean="0"/>
              <a:t>DVB</a:t>
            </a:r>
            <a:r>
              <a:rPr lang="zh-CN" altLang="en-US" dirty="0" smtClean="0"/>
              <a:t>数字电视广播系统中提供字幕服务</a:t>
            </a:r>
            <a:r>
              <a:rPr lang="en-US" altLang="zh-CN" dirty="0" smtClean="0"/>
              <a:t>.</a:t>
            </a:r>
          </a:p>
          <a:p>
            <a:r>
              <a:rPr lang="zh-CN" altLang="en-US" dirty="0"/>
              <a:t>基于位图</a:t>
            </a:r>
            <a:r>
              <a:rPr lang="zh-CN" altLang="en-US" dirty="0" smtClean="0"/>
              <a:t>方式</a:t>
            </a:r>
            <a:endParaRPr lang="en-US" altLang="zh-CN" dirty="0" smtClean="0"/>
          </a:p>
          <a:p>
            <a:pPr lvl="1"/>
            <a:r>
              <a:rPr lang="zh-CN" altLang="en-US" dirty="0" smtClean="0"/>
              <a:t>该系统基于位图方式，因此它可方便的用不同的字体以及颜色来</a:t>
            </a:r>
            <a:r>
              <a:rPr lang="zh-CN" altLang="en-US" b="1" dirty="0" smtClean="0"/>
              <a:t>呈现信函及信息</a:t>
            </a:r>
            <a:endParaRPr lang="en-US" altLang="zh-CN" dirty="0" smtClean="0"/>
          </a:p>
          <a:p>
            <a:r>
              <a:rPr lang="zh-CN" altLang="en-US" dirty="0"/>
              <a:t>主要应用</a:t>
            </a:r>
            <a:endParaRPr lang="en-US" altLang="zh-CN" dirty="0" smtClean="0"/>
          </a:p>
          <a:p>
            <a:pPr lvl="1"/>
            <a:r>
              <a:rPr lang="zh-CN" altLang="en-US" dirty="0" smtClean="0"/>
              <a:t>该系统的主要应用于</a:t>
            </a:r>
            <a:r>
              <a:rPr lang="en-US" altLang="zh-CN" dirty="0" smtClean="0"/>
              <a:t>TV</a:t>
            </a:r>
            <a:r>
              <a:rPr lang="zh-CN" altLang="en-US" dirty="0" smtClean="0"/>
              <a:t>制作，比如台标 叠加、滚动字幕等，可以将任何图文叠加在电视机屏幕上。系统使用了彩色查找表（</a:t>
            </a:r>
            <a:r>
              <a:rPr lang="en-US" altLang="zh-CN" dirty="0" smtClean="0"/>
              <a:t>CLUT</a:t>
            </a:r>
            <a:r>
              <a:rPr lang="zh-CN" altLang="en-US" dirty="0" smtClean="0"/>
              <a:t>）方式来定义颜色</a:t>
            </a:r>
            <a:endParaRPr lang="zh-CN" altLang="en-US" dirty="0"/>
          </a:p>
        </p:txBody>
      </p:sp>
    </p:spTree>
    <p:extLst>
      <p:ext uri="{BB962C8B-B14F-4D97-AF65-F5344CB8AC3E}">
        <p14:creationId xmlns:p14="http://schemas.microsoft.com/office/powerpoint/2010/main" val="1795722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Subtitle</a:t>
            </a:r>
            <a:r>
              <a:rPr lang="zh-CN" altLang="en-US" dirty="0" smtClean="0"/>
              <a:t>的传输形式</a:t>
            </a:r>
            <a:endParaRPr lang="zh-CN" altLang="en-US" dirty="0"/>
          </a:p>
        </p:txBody>
      </p:sp>
      <p:sp>
        <p:nvSpPr>
          <p:cNvPr id="3" name="内容占位符 2"/>
          <p:cNvSpPr>
            <a:spLocks noGrp="1"/>
          </p:cNvSpPr>
          <p:nvPr>
            <p:ph idx="1"/>
          </p:nvPr>
        </p:nvSpPr>
        <p:spPr>
          <a:xfrm>
            <a:off x="495300" y="980728"/>
            <a:ext cx="8915400" cy="4929188"/>
          </a:xfrm>
        </p:spPr>
        <p:txBody>
          <a:bodyPr/>
          <a:lstStyle/>
          <a:p>
            <a:r>
              <a:rPr lang="zh-CN" altLang="en-US" dirty="0"/>
              <a:t>以流的形式</a:t>
            </a:r>
            <a:r>
              <a:rPr lang="zh-CN" altLang="en-US" dirty="0" smtClean="0"/>
              <a:t>传送。</a:t>
            </a:r>
            <a:endParaRPr lang="en-US" altLang="zh-CN" dirty="0" smtClean="0"/>
          </a:p>
          <a:p>
            <a:pPr lvl="1"/>
            <a:r>
              <a:rPr lang="en-US" altLang="zh-CN" dirty="0" smtClean="0"/>
              <a:t>Subtitle</a:t>
            </a:r>
            <a:r>
              <a:rPr lang="zh-CN" altLang="en-US" dirty="0" smtClean="0"/>
              <a:t>以流的形式传送，最基本的元素是</a:t>
            </a:r>
            <a:r>
              <a:rPr lang="zh-CN" altLang="zh-CN" dirty="0" smtClean="0"/>
              <a:t>subtitle</a:t>
            </a:r>
            <a:r>
              <a:rPr lang="zh-CN" altLang="en-US" dirty="0" smtClean="0"/>
              <a:t>段，这些段在</a:t>
            </a:r>
            <a:r>
              <a:rPr lang="zh-CN" altLang="zh-CN" dirty="0" smtClean="0"/>
              <a:t>PES</a:t>
            </a:r>
            <a:r>
              <a:rPr lang="zh-CN" altLang="en-US" dirty="0" smtClean="0"/>
              <a:t>数据包内。被</a:t>
            </a:r>
            <a:r>
              <a:rPr lang="zh-CN" altLang="zh-CN" dirty="0" smtClean="0"/>
              <a:t>PES</a:t>
            </a:r>
            <a:r>
              <a:rPr lang="zh-CN" altLang="en-US" dirty="0" smtClean="0"/>
              <a:t>包所携带的段的数量由</a:t>
            </a:r>
            <a:r>
              <a:rPr lang="zh-CN" altLang="zh-CN" dirty="0" smtClean="0"/>
              <a:t>PES</a:t>
            </a:r>
            <a:r>
              <a:rPr lang="zh-CN" altLang="en-US" dirty="0" smtClean="0"/>
              <a:t>包的最大长度所决定。字幕信息中所有需要显示出来的数据都是用对象分段发送的。</a:t>
            </a:r>
            <a:endParaRPr lang="zh-CN" altLang="en-US" dirty="0"/>
          </a:p>
        </p:txBody>
      </p:sp>
      <p:graphicFrame>
        <p:nvGraphicFramePr>
          <p:cNvPr id="4" name="图示 3"/>
          <p:cNvGraphicFramePr/>
          <p:nvPr>
            <p:extLst>
              <p:ext uri="{D42A27DB-BD31-4B8C-83A1-F6EECF244321}">
                <p14:modId xmlns:p14="http://schemas.microsoft.com/office/powerpoint/2010/main" val="2534192207"/>
              </p:ext>
            </p:extLst>
          </p:nvPr>
        </p:nvGraphicFramePr>
        <p:xfrm>
          <a:off x="1208584" y="3356992"/>
          <a:ext cx="7776864" cy="325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9479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Subtitle</a:t>
            </a:r>
            <a:r>
              <a:rPr lang="zh-CN" altLang="en-US" dirty="0" smtClean="0"/>
              <a:t>流的特点</a:t>
            </a:r>
            <a:endParaRPr lang="zh-CN" altLang="en-US" dirty="0"/>
          </a:p>
        </p:txBody>
      </p:sp>
      <p:sp>
        <p:nvSpPr>
          <p:cNvPr id="3" name="内容占位符 2"/>
          <p:cNvSpPr>
            <a:spLocks noGrp="1"/>
          </p:cNvSpPr>
          <p:nvPr>
            <p:ph idx="1"/>
          </p:nvPr>
        </p:nvSpPr>
        <p:spPr/>
        <p:txBody>
          <a:bodyPr/>
          <a:lstStyle/>
          <a:p>
            <a:r>
              <a:rPr lang="zh-CN" altLang="zh-CN" dirty="0"/>
              <a:t>PID</a:t>
            </a:r>
            <a:r>
              <a:rPr lang="zh-CN" altLang="en-US" dirty="0"/>
              <a:t>相同</a:t>
            </a:r>
            <a:endParaRPr lang="en-US" altLang="zh-CN" dirty="0" smtClean="0"/>
          </a:p>
          <a:p>
            <a:pPr lvl="1"/>
            <a:r>
              <a:rPr lang="zh-CN" altLang="en-US" dirty="0" smtClean="0"/>
              <a:t>一个</a:t>
            </a:r>
            <a:r>
              <a:rPr lang="zh-CN" altLang="zh-CN" dirty="0" smtClean="0"/>
              <a:t>subtitle </a:t>
            </a:r>
            <a:r>
              <a:rPr lang="zh-CN" altLang="en-US" dirty="0" smtClean="0"/>
              <a:t>流必须被</a:t>
            </a:r>
            <a:r>
              <a:rPr lang="zh-CN" altLang="zh-CN" dirty="0" smtClean="0"/>
              <a:t>PID</a:t>
            </a:r>
            <a:r>
              <a:rPr lang="zh-CN" altLang="en-US" dirty="0" smtClean="0"/>
              <a:t>相同的数据包传送</a:t>
            </a:r>
            <a:endParaRPr lang="en-US" altLang="zh-CN" dirty="0" smtClean="0"/>
          </a:p>
          <a:p>
            <a:r>
              <a:rPr lang="zh-CN" altLang="en-US" dirty="0"/>
              <a:t>多个</a:t>
            </a:r>
            <a:r>
              <a:rPr lang="zh-CN" altLang="zh-CN" dirty="0" smtClean="0"/>
              <a:t>subtitle</a:t>
            </a:r>
            <a:endParaRPr lang="en-US" altLang="zh-CN" dirty="0" smtClean="0"/>
          </a:p>
          <a:p>
            <a:pPr lvl="1"/>
            <a:r>
              <a:rPr lang="zh-CN" altLang="en-US" dirty="0" smtClean="0"/>
              <a:t>一个</a:t>
            </a:r>
            <a:r>
              <a:rPr lang="zh-CN" altLang="zh-CN" dirty="0" smtClean="0"/>
              <a:t>subtitle</a:t>
            </a:r>
            <a:r>
              <a:rPr lang="zh-CN" altLang="en-US" dirty="0" smtClean="0"/>
              <a:t>流能携带多个</a:t>
            </a:r>
            <a:r>
              <a:rPr lang="zh-CN" altLang="zh-CN" dirty="0" smtClean="0"/>
              <a:t>subtitle</a:t>
            </a:r>
            <a:r>
              <a:rPr lang="zh-CN" altLang="en-US" dirty="0" smtClean="0"/>
              <a:t>服务</a:t>
            </a:r>
            <a:endParaRPr lang="en-US" altLang="zh-CN" dirty="0" smtClean="0"/>
          </a:p>
          <a:p>
            <a:r>
              <a:rPr lang="zh-CN" altLang="en-US" dirty="0" smtClean="0"/>
              <a:t>同一个</a:t>
            </a:r>
            <a:r>
              <a:rPr lang="zh-CN" altLang="zh-CN" dirty="0" smtClean="0"/>
              <a:t>subtitle</a:t>
            </a:r>
            <a:r>
              <a:rPr lang="zh-CN" altLang="en-US" dirty="0" smtClean="0"/>
              <a:t>服务必须被同一个</a:t>
            </a:r>
            <a:r>
              <a:rPr lang="zh-CN" altLang="zh-CN" dirty="0" smtClean="0"/>
              <a:t>subtitle</a:t>
            </a:r>
            <a:r>
              <a:rPr lang="zh-CN" altLang="en-US" dirty="0" smtClean="0"/>
              <a:t>流所携带</a:t>
            </a:r>
            <a:endParaRPr lang="en-US" altLang="zh-CN" dirty="0" smtClean="0"/>
          </a:p>
          <a:p>
            <a:r>
              <a:rPr lang="zh-CN" altLang="en-US" dirty="0" smtClean="0"/>
              <a:t>不同的</a:t>
            </a:r>
            <a:r>
              <a:rPr lang="zh-CN" altLang="zh-CN" dirty="0" smtClean="0"/>
              <a:t>subtitle</a:t>
            </a:r>
            <a:r>
              <a:rPr lang="zh-CN" altLang="en-US" dirty="0" smtClean="0"/>
              <a:t>服务可以为同一个节目提供不同语言的</a:t>
            </a:r>
            <a:r>
              <a:rPr lang="zh-CN" altLang="zh-CN" dirty="0" smtClean="0"/>
              <a:t>subtitle</a:t>
            </a:r>
            <a:r>
              <a:rPr lang="zh-CN" altLang="en-US" dirty="0" smtClean="0"/>
              <a:t>。同样的它们也能为不同的节目提供服务</a:t>
            </a:r>
            <a:endParaRPr lang="zh-CN" altLang="en-US" dirty="0"/>
          </a:p>
        </p:txBody>
      </p:sp>
    </p:spTree>
    <p:extLst>
      <p:ext uri="{BB962C8B-B14F-4D97-AF65-F5344CB8AC3E}">
        <p14:creationId xmlns:p14="http://schemas.microsoft.com/office/powerpoint/2010/main" val="13019880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如何获取</a:t>
            </a:r>
            <a:endParaRPr lang="zh-CN" altLang="en-US" dirty="0"/>
          </a:p>
        </p:txBody>
      </p:sp>
      <p:sp>
        <p:nvSpPr>
          <p:cNvPr id="3" name="内容占位符 2"/>
          <p:cNvSpPr>
            <a:spLocks noGrp="1"/>
          </p:cNvSpPr>
          <p:nvPr>
            <p:ph idx="1"/>
          </p:nvPr>
        </p:nvSpPr>
        <p:spPr/>
        <p:txBody>
          <a:bodyPr>
            <a:normAutofit/>
          </a:bodyPr>
          <a:lstStyle/>
          <a:p>
            <a:r>
              <a:rPr lang="zh-CN" altLang="en-US" dirty="0" smtClean="0"/>
              <a:t>过滤出</a:t>
            </a:r>
            <a:r>
              <a:rPr lang="en-US" altLang="zh-CN" dirty="0" smtClean="0"/>
              <a:t>PID</a:t>
            </a:r>
          </a:p>
          <a:p>
            <a:pPr lvl="1"/>
            <a:r>
              <a:rPr lang="zh-CN" altLang="en-US" dirty="0" smtClean="0"/>
              <a:t>在一套节目中，字幕数据是作为私有数据流发送的，在</a:t>
            </a:r>
            <a:r>
              <a:rPr lang="en-US" altLang="zh-CN" dirty="0" smtClean="0"/>
              <a:t>PMT</a:t>
            </a:r>
            <a:r>
              <a:rPr lang="zh-CN" altLang="en-US" dirty="0" smtClean="0"/>
              <a:t>表中的</a:t>
            </a:r>
            <a:r>
              <a:rPr lang="en-US" altLang="zh-CN" dirty="0" err="1" smtClean="0"/>
              <a:t>stream_type</a:t>
            </a:r>
            <a:r>
              <a:rPr lang="zh-CN" altLang="en-US" dirty="0" smtClean="0"/>
              <a:t>字段为</a:t>
            </a:r>
            <a:r>
              <a:rPr lang="en-US" altLang="zh-CN" dirty="0" smtClean="0"/>
              <a:t>0x06</a:t>
            </a:r>
            <a:r>
              <a:rPr lang="zh-CN" altLang="en-US" dirty="0" smtClean="0"/>
              <a:t>，相应的</a:t>
            </a:r>
            <a:r>
              <a:rPr lang="en-US" altLang="zh-CN" dirty="0" smtClean="0"/>
              <a:t>PID</a:t>
            </a:r>
            <a:r>
              <a:rPr lang="zh-CN" altLang="en-US" dirty="0" smtClean="0"/>
              <a:t>为字幕流的</a:t>
            </a:r>
            <a:r>
              <a:rPr lang="en-US" altLang="zh-CN" dirty="0" smtClean="0"/>
              <a:t>PID</a:t>
            </a:r>
          </a:p>
          <a:p>
            <a:r>
              <a:rPr lang="zh-CN" altLang="en-US" dirty="0" smtClean="0"/>
              <a:t>获取信息</a:t>
            </a:r>
            <a:endParaRPr lang="en-US" altLang="zh-CN" dirty="0" smtClean="0"/>
          </a:p>
          <a:p>
            <a:pPr lvl="1"/>
            <a:r>
              <a:rPr lang="zh-CN" altLang="en-US" dirty="0" smtClean="0"/>
              <a:t>紧跟着的</a:t>
            </a:r>
            <a:r>
              <a:rPr lang="zh-CN" altLang="en-US" dirty="0" smtClean="0">
                <a:hlinkClick r:id="rId2" action="ppaction://hlinksldjump"/>
              </a:rPr>
              <a:t>字幕描述子</a:t>
            </a:r>
            <a:r>
              <a:rPr lang="zh-CN" altLang="en-US" dirty="0" smtClean="0"/>
              <a:t>给出了字幕流的相关信息，如语言编码、字幕类型、</a:t>
            </a:r>
            <a:r>
              <a:rPr lang="en-US" altLang="zh-CN" dirty="0" err="1" smtClean="0"/>
              <a:t>composition_page_id</a:t>
            </a:r>
            <a:r>
              <a:rPr lang="zh-CN" altLang="en-US" dirty="0" smtClean="0"/>
              <a:t>和</a:t>
            </a:r>
            <a:r>
              <a:rPr lang="en-US" altLang="zh-CN" dirty="0" err="1" smtClean="0"/>
              <a:t>ancilarry_page_id</a:t>
            </a:r>
            <a:r>
              <a:rPr lang="zh-CN" altLang="en-US" dirty="0" smtClean="0"/>
              <a:t>等。字幕解码器利用这些信息就可能正常解码，</a:t>
            </a:r>
            <a:endParaRPr lang="en-US" altLang="zh-CN" dirty="0" smtClean="0"/>
          </a:p>
          <a:p>
            <a:endParaRPr lang="zh-CN" altLang="en-US" dirty="0" smtClean="0"/>
          </a:p>
          <a:p>
            <a:endParaRPr lang="zh-CN" altLang="en-US" dirty="0"/>
          </a:p>
        </p:txBody>
      </p:sp>
    </p:spTree>
    <p:extLst>
      <p:ext uri="{BB962C8B-B14F-4D97-AF65-F5344CB8AC3E}">
        <p14:creationId xmlns:p14="http://schemas.microsoft.com/office/powerpoint/2010/main" val="1326427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附：字幕描述子</a:t>
            </a:r>
            <a:endParaRPr lang="zh-CN" altLang="en-US" dirty="0"/>
          </a:p>
        </p:txBody>
      </p:sp>
      <p:sp>
        <p:nvSpPr>
          <p:cNvPr id="3" name="内容占位符 2"/>
          <p:cNvSpPr>
            <a:spLocks noGrp="1"/>
          </p:cNvSpPr>
          <p:nvPr>
            <p:ph idx="1"/>
          </p:nvPr>
        </p:nvSpPr>
        <p:spPr/>
        <p:txBody>
          <a:bodyPr>
            <a:normAutofit fontScale="92500" lnSpcReduction="20000"/>
          </a:bodyPr>
          <a:lstStyle/>
          <a:p>
            <a:pPr>
              <a:buNone/>
            </a:pPr>
            <a:r>
              <a:rPr lang="en-US" altLang="zh-CN" dirty="0" err="1" smtClean="0"/>
              <a:t>subtitling_descriptor</a:t>
            </a:r>
            <a:r>
              <a:rPr lang="en-US" altLang="zh-CN" dirty="0" smtClean="0"/>
              <a:t>()</a:t>
            </a:r>
          </a:p>
          <a:p>
            <a:pPr>
              <a:buNone/>
            </a:pPr>
            <a:r>
              <a:rPr lang="en-US" altLang="zh-CN" dirty="0" smtClean="0"/>
              <a:t>{     </a:t>
            </a:r>
          </a:p>
          <a:p>
            <a:pPr>
              <a:buNone/>
            </a:pPr>
            <a:r>
              <a:rPr lang="en-US" altLang="zh-CN" dirty="0" smtClean="0"/>
              <a:t>        </a:t>
            </a:r>
            <a:r>
              <a:rPr lang="en-US" altLang="zh-CN" dirty="0" err="1" smtClean="0"/>
              <a:t>descriptor_tag</a:t>
            </a:r>
            <a:endParaRPr lang="en-US" altLang="zh-CN" dirty="0" smtClean="0"/>
          </a:p>
          <a:p>
            <a:pPr>
              <a:buNone/>
            </a:pPr>
            <a:r>
              <a:rPr lang="en-US" altLang="zh-CN" dirty="0" smtClean="0"/>
              <a:t>        </a:t>
            </a:r>
            <a:r>
              <a:rPr lang="en-US" altLang="zh-CN" dirty="0" err="1" smtClean="0"/>
              <a:t>descriptor_length</a:t>
            </a:r>
            <a:endParaRPr lang="en-US" altLang="zh-CN" dirty="0" smtClean="0"/>
          </a:p>
          <a:p>
            <a:pPr lvl="1">
              <a:buNone/>
            </a:pPr>
            <a:r>
              <a:rPr lang="en-US" altLang="zh-CN" dirty="0" smtClean="0"/>
              <a:t>  </a:t>
            </a:r>
            <a:r>
              <a:rPr lang="en-US" altLang="zh-CN" sz="3200" dirty="0" smtClean="0"/>
              <a:t>for(</a:t>
            </a:r>
            <a:r>
              <a:rPr lang="en-US" altLang="zh-CN" sz="3200" dirty="0" err="1" smtClean="0"/>
              <a:t>i</a:t>
            </a:r>
            <a:r>
              <a:rPr lang="en-US" altLang="zh-CN" sz="3200" dirty="0" smtClean="0"/>
              <a:t>=0; </a:t>
            </a:r>
            <a:r>
              <a:rPr lang="en-US" altLang="zh-CN" sz="3200" dirty="0" err="1" smtClean="0"/>
              <a:t>i</a:t>
            </a:r>
            <a:r>
              <a:rPr lang="en-US" altLang="zh-CN" sz="3200" dirty="0" smtClean="0"/>
              <a:t>&lt;N; </a:t>
            </a:r>
            <a:r>
              <a:rPr lang="en-US" altLang="zh-CN" sz="3200" dirty="0" err="1" smtClean="0"/>
              <a:t>i</a:t>
            </a:r>
            <a:r>
              <a:rPr lang="en-US" altLang="zh-CN" sz="3200" dirty="0" smtClean="0"/>
              <a:t>++)</a:t>
            </a:r>
          </a:p>
          <a:p>
            <a:pPr lvl="1">
              <a:buNone/>
            </a:pPr>
            <a:r>
              <a:rPr lang="en-US" altLang="zh-CN" dirty="0" smtClean="0"/>
              <a:t>  {     </a:t>
            </a:r>
          </a:p>
          <a:p>
            <a:pPr>
              <a:buNone/>
            </a:pPr>
            <a:r>
              <a:rPr lang="en-US" altLang="zh-CN" dirty="0" smtClean="0"/>
              <a:t>                ISO 639_language_code  //</a:t>
            </a:r>
            <a:r>
              <a:rPr lang="zh-CN" altLang="en-US" dirty="0" smtClean="0"/>
              <a:t>字幕的语言</a:t>
            </a:r>
            <a:endParaRPr lang="en-US" altLang="zh-CN" dirty="0" smtClean="0"/>
          </a:p>
          <a:p>
            <a:pPr>
              <a:buNone/>
            </a:pPr>
            <a:r>
              <a:rPr lang="en-US" altLang="zh-CN" dirty="0" smtClean="0"/>
              <a:t>                </a:t>
            </a:r>
            <a:r>
              <a:rPr lang="en-US" altLang="zh-CN" dirty="0" err="1" smtClean="0"/>
              <a:t>substitling_type</a:t>
            </a:r>
            <a:r>
              <a:rPr lang="en-US" altLang="zh-CN" dirty="0" smtClean="0"/>
              <a:t>	 	 //</a:t>
            </a:r>
            <a:r>
              <a:rPr lang="zh-CN" altLang="en-US" dirty="0" smtClean="0"/>
              <a:t>字幕类型</a:t>
            </a:r>
            <a:endParaRPr lang="en-US" altLang="zh-CN" dirty="0" smtClean="0"/>
          </a:p>
          <a:p>
            <a:pPr lvl="1">
              <a:buNone/>
            </a:pPr>
            <a:r>
              <a:rPr lang="en-US" altLang="zh-CN" dirty="0" smtClean="0"/>
              <a:t>		    </a:t>
            </a:r>
            <a:r>
              <a:rPr lang="en-US" altLang="zh-CN" dirty="0" err="1" smtClean="0"/>
              <a:t>composition_page_id</a:t>
            </a:r>
            <a:r>
              <a:rPr lang="en-US" altLang="zh-CN" dirty="0" smtClean="0"/>
              <a:t>	 //</a:t>
            </a:r>
            <a:r>
              <a:rPr lang="zh-CN" altLang="en-US" dirty="0" smtClean="0"/>
              <a:t>构图页面标识符</a:t>
            </a:r>
            <a:endParaRPr lang="en-US" altLang="zh-CN" dirty="0" smtClean="0"/>
          </a:p>
          <a:p>
            <a:pPr>
              <a:buNone/>
            </a:pPr>
            <a:r>
              <a:rPr lang="en-US" altLang="zh-CN" dirty="0" smtClean="0"/>
              <a:t>                 </a:t>
            </a:r>
            <a:r>
              <a:rPr lang="en-US" altLang="zh-CN" dirty="0" err="1" smtClean="0"/>
              <a:t>ancillary_page_id</a:t>
            </a:r>
            <a:r>
              <a:rPr lang="en-US" altLang="zh-CN" dirty="0" smtClean="0"/>
              <a:t>            //</a:t>
            </a:r>
            <a:r>
              <a:rPr lang="zh-CN" altLang="en-US" dirty="0" smtClean="0"/>
              <a:t>辅助页面标识符</a:t>
            </a:r>
            <a:endParaRPr lang="en-US" altLang="zh-CN" dirty="0" smtClean="0"/>
          </a:p>
          <a:p>
            <a:pPr>
              <a:buNone/>
            </a:pPr>
            <a:r>
              <a:rPr lang="en-US" altLang="zh-CN" dirty="0" smtClean="0"/>
              <a:t>        }     </a:t>
            </a:r>
          </a:p>
          <a:p>
            <a:pPr>
              <a:buNone/>
            </a:pPr>
            <a:r>
              <a:rPr lang="en-US" altLang="zh-CN" dirty="0" smtClean="0"/>
              <a:t>} </a:t>
            </a:r>
            <a:endParaRPr lang="zh-CN" altLang="en-US" dirty="0"/>
          </a:p>
        </p:txBody>
      </p:sp>
    </p:spTree>
    <p:extLst>
      <p:ext uri="{BB962C8B-B14F-4D97-AF65-F5344CB8AC3E}">
        <p14:creationId xmlns:p14="http://schemas.microsoft.com/office/powerpoint/2010/main" val="1138841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 </a:t>
            </a:r>
            <a:r>
              <a:rPr lang="zh-CN" altLang="en-US" dirty="0" smtClean="0"/>
              <a:t>字幕显示信息结构</a:t>
            </a:r>
            <a:endParaRPr lang="zh-CN" altLang="en-US" dirty="0"/>
          </a:p>
        </p:txBody>
      </p:sp>
      <p:sp>
        <p:nvSpPr>
          <p:cNvPr id="3" name="内容占位符 2"/>
          <p:cNvSpPr>
            <a:spLocks noGrp="1"/>
          </p:cNvSpPr>
          <p:nvPr>
            <p:ph idx="1"/>
          </p:nvPr>
        </p:nvSpPr>
        <p:spPr/>
        <p:txBody>
          <a:bodyPr>
            <a:normAutofit/>
          </a:bodyPr>
          <a:lstStyle/>
          <a:p>
            <a:r>
              <a:rPr lang="zh-CN" altLang="en-US" dirty="0" smtClean="0">
                <a:latin typeface="宋体" pitchFamily="2" charset="-122"/>
              </a:rPr>
              <a:t>每种</a:t>
            </a:r>
            <a:r>
              <a:rPr lang="zh-CN" altLang="zh-CN" dirty="0" smtClean="0"/>
              <a:t>subtitle</a:t>
            </a:r>
            <a:r>
              <a:rPr lang="zh-CN" altLang="en-US" dirty="0" smtClean="0">
                <a:latin typeface="宋体" pitchFamily="2" charset="-122"/>
              </a:rPr>
              <a:t>服务都通过一系列的页来显示它的信息。这些页覆盖在相关的视频图像上。每页包含有若干域。每个域都是具有一系列参数的矩形区域。 </a:t>
            </a:r>
            <a:endParaRPr lang="en-US" altLang="zh-CN" dirty="0" smtClean="0">
              <a:latin typeface="宋体" pitchFamily="2" charset="-122"/>
            </a:endParaRPr>
          </a:p>
          <a:p>
            <a:pPr>
              <a:buNone/>
            </a:pPr>
            <a:r>
              <a:rPr lang="en-US" altLang="zh-CN" dirty="0" smtClean="0"/>
              <a:t>                                      </a:t>
            </a:r>
            <a:r>
              <a:rPr lang="zh-CN" altLang="en-US" dirty="0" smtClean="0"/>
              <a:t>页 </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93855580"/>
              </p:ext>
            </p:extLst>
          </p:nvPr>
        </p:nvGraphicFramePr>
        <p:xfrm>
          <a:off x="2057632" y="3660344"/>
          <a:ext cx="5503335" cy="902969"/>
        </p:xfrm>
        <a:graphic>
          <a:graphicData uri="http://schemas.openxmlformats.org/drawingml/2006/table">
            <a:tbl>
              <a:tblPr firstRow="1" bandRow="1">
                <a:tableStyleId>{72833802-FEF1-4C79-8D5D-14CF1EAF98D9}</a:tableStyleId>
              </a:tblPr>
              <a:tblGrid>
                <a:gridCol w="1100667"/>
                <a:gridCol w="1100667"/>
                <a:gridCol w="1100667"/>
                <a:gridCol w="1100667"/>
                <a:gridCol w="1100667"/>
              </a:tblGrid>
              <a:tr h="9029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t>域</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t>域</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altLang="zh-CN" sz="3600" dirty="0" smtClean="0"/>
                        <a:t>…</a:t>
                      </a:r>
                      <a:endParaRPr lang="zh-CN" altLang="en-US" sz="3600" dirty="0">
                        <a:solidFill>
                          <a:schemeClr val="tx1">
                            <a:lumMod val="85000"/>
                            <a:lumOff val="15000"/>
                          </a:schemeClr>
                        </a:solidFill>
                      </a:endParaRP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t>域</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smtClean="0"/>
                        <a:t>域</a:t>
                      </a:r>
                    </a:p>
                  </a:txBody>
                  <a:tcPr marL="99060" marR="990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bl>
          </a:graphicData>
        </a:graphic>
      </p:graphicFrame>
      <p:sp>
        <p:nvSpPr>
          <p:cNvPr id="5" name="右大括号 4"/>
          <p:cNvSpPr/>
          <p:nvPr/>
        </p:nvSpPr>
        <p:spPr>
          <a:xfrm rot="16200000">
            <a:off x="4523548" y="762108"/>
            <a:ext cx="571504" cy="5185208"/>
          </a:xfrm>
          <a:prstGeom prst="rightBrace">
            <a:avLst>
              <a:gd name="adj1" fmla="val 8333"/>
              <a:gd name="adj2" fmla="val 50000"/>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solidFill>
                <a:srgbClr val="FF6600"/>
              </a:solidFill>
            </a:endParaRPr>
          </a:p>
        </p:txBody>
      </p:sp>
    </p:spTree>
    <p:extLst>
      <p:ext uri="{BB962C8B-B14F-4D97-AF65-F5344CB8AC3E}">
        <p14:creationId xmlns:p14="http://schemas.microsoft.com/office/powerpoint/2010/main" val="2484617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a:hlinkClick r:id="rId2" action="ppaction://hlinksldjump"/>
          </p:cNvPr>
          <p:cNvSpPr/>
          <p:nvPr/>
        </p:nvSpPr>
        <p:spPr>
          <a:xfrm>
            <a:off x="7938" y="0"/>
            <a:ext cx="9913937" cy="685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387" name="标题 4"/>
          <p:cNvSpPr>
            <a:spLocks noGrp="1"/>
          </p:cNvSpPr>
          <p:nvPr>
            <p:ph type="title"/>
          </p:nvPr>
        </p:nvSpPr>
        <p:spPr>
          <a:xfrm>
            <a:off x="57150" y="-100013"/>
            <a:ext cx="8915400" cy="922338"/>
          </a:xfrm>
        </p:spPr>
        <p:txBody>
          <a:bodyPr/>
          <a:lstStyle/>
          <a:p>
            <a:r>
              <a:rPr lang="zh-CN" altLang="en-US" smtClean="0"/>
              <a:t>目录</a:t>
            </a:r>
          </a:p>
        </p:txBody>
      </p:sp>
      <p:pic>
        <p:nvPicPr>
          <p:cNvPr id="1638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5" y="5949950"/>
            <a:ext cx="6553200"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89" name="组合 8"/>
          <p:cNvGrpSpPr>
            <a:grpSpLocks/>
          </p:cNvGrpSpPr>
          <p:nvPr/>
        </p:nvGrpSpPr>
        <p:grpSpPr bwMode="auto">
          <a:xfrm>
            <a:off x="327025" y="1566863"/>
            <a:ext cx="2897188" cy="979487"/>
            <a:chOff x="532578" y="1573067"/>
            <a:chExt cx="2897099" cy="979063"/>
          </a:xfrm>
        </p:grpSpPr>
        <p:sp>
          <p:nvSpPr>
            <p:cNvPr id="12" name="圆角矩形 11"/>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3"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14" name="TextBox 13">
              <a:hlinkClick r:id="rId5" action="ppaction://hlinksldjump"/>
            </p:cNvPr>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TXT</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0" name="组合 15"/>
          <p:cNvGrpSpPr>
            <a:grpSpLocks/>
          </p:cNvGrpSpPr>
          <p:nvPr/>
        </p:nvGrpSpPr>
        <p:grpSpPr bwMode="auto">
          <a:xfrm>
            <a:off x="327025" y="3197225"/>
            <a:ext cx="2897188" cy="966788"/>
            <a:chOff x="532578" y="1573067"/>
            <a:chExt cx="2897099" cy="966902"/>
          </a:xfrm>
        </p:grpSpPr>
        <p:sp>
          <p:nvSpPr>
            <p:cNvPr id="17" name="圆角矩形 16"/>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19" name="TextBox 18">
              <a:hlinkClick r:id="rId6" action="ppaction://hlinksldjump"/>
            </p:cNvPr>
            <p:cNvSpPr txBox="1"/>
            <p:nvPr/>
          </p:nvSpPr>
          <p:spPr bwMode="auto">
            <a:xfrm>
              <a:off x="692911" y="1787405"/>
              <a:ext cx="2563733" cy="6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3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SUBTITLE</a:t>
              </a:r>
              <a:endParaRPr lang="zh-CN" altLang="en-US" sz="3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1" name="组合 19"/>
          <p:cNvGrpSpPr>
            <a:grpSpLocks/>
          </p:cNvGrpSpPr>
          <p:nvPr/>
        </p:nvGrpSpPr>
        <p:grpSpPr bwMode="auto">
          <a:xfrm>
            <a:off x="3498850" y="1566863"/>
            <a:ext cx="2897188" cy="979487"/>
            <a:chOff x="532578" y="1573067"/>
            <a:chExt cx="2897099" cy="979063"/>
          </a:xfrm>
        </p:grpSpPr>
        <p:sp>
          <p:nvSpPr>
            <p:cNvPr id="21" name="圆角矩形 20"/>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2"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23" name="TextBox 22">
              <a:hlinkClick r:id="rId7" action="ppaction://hlinksldjump"/>
            </p:cNvPr>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CI</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2" name="组合 23"/>
          <p:cNvGrpSpPr>
            <a:grpSpLocks/>
          </p:cNvGrpSpPr>
          <p:nvPr/>
        </p:nvGrpSpPr>
        <p:grpSpPr bwMode="auto">
          <a:xfrm>
            <a:off x="3498850" y="3217863"/>
            <a:ext cx="2897188" cy="979487"/>
            <a:chOff x="532578" y="1573067"/>
            <a:chExt cx="2897099" cy="979063"/>
          </a:xfrm>
        </p:grpSpPr>
        <p:sp>
          <p:nvSpPr>
            <p:cNvPr id="25" name="圆角矩形 24"/>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27" name="TextBox 26">
              <a:hlinkClick r:id="rId8" action="ppaction://hlinksldjump"/>
            </p:cNvPr>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CI+</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3" name="组合 27"/>
          <p:cNvGrpSpPr>
            <a:grpSpLocks/>
          </p:cNvGrpSpPr>
          <p:nvPr/>
        </p:nvGrpSpPr>
        <p:grpSpPr bwMode="auto">
          <a:xfrm>
            <a:off x="6735763" y="1566863"/>
            <a:ext cx="2897187" cy="979487"/>
            <a:chOff x="532578" y="1573067"/>
            <a:chExt cx="2897099" cy="979063"/>
          </a:xfrm>
        </p:grpSpPr>
        <p:sp>
          <p:nvSpPr>
            <p:cNvPr id="29" name="圆角矩形 28"/>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0"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31" name="TextBox 30">
              <a:hlinkClick r:id="rId9" action="ppaction://hlinksldjump"/>
            </p:cNvPr>
            <p:cNvSpPr txBox="1"/>
            <p:nvPr/>
          </p:nvSpPr>
          <p:spPr bwMode="auto">
            <a:xfrm>
              <a:off x="692910" y="1628605"/>
              <a:ext cx="2563735"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CAS</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4" name="组合 31"/>
          <p:cNvGrpSpPr>
            <a:grpSpLocks/>
          </p:cNvGrpSpPr>
          <p:nvPr/>
        </p:nvGrpSpPr>
        <p:grpSpPr bwMode="auto">
          <a:xfrm>
            <a:off x="6735763" y="3205163"/>
            <a:ext cx="2897187" cy="966787"/>
            <a:chOff x="532578" y="1573067"/>
            <a:chExt cx="2897099" cy="966902"/>
          </a:xfrm>
        </p:grpSpPr>
        <p:sp>
          <p:nvSpPr>
            <p:cNvPr id="33" name="圆角矩形 32"/>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4"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35" name="TextBox 34">
              <a:hlinkClick r:id="rId10" action="ppaction://hlinksldjump"/>
            </p:cNvPr>
            <p:cNvSpPr txBox="1"/>
            <p:nvPr/>
          </p:nvSpPr>
          <p:spPr bwMode="auto">
            <a:xfrm>
              <a:off x="692910" y="1663565"/>
              <a:ext cx="2563735" cy="80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4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电压插座</a:t>
              </a:r>
            </a:p>
          </p:txBody>
        </p:sp>
      </p:grpSp>
      <p:grpSp>
        <p:nvGrpSpPr>
          <p:cNvPr id="16395" name="组合 35"/>
          <p:cNvGrpSpPr>
            <a:grpSpLocks/>
          </p:cNvGrpSpPr>
          <p:nvPr/>
        </p:nvGrpSpPr>
        <p:grpSpPr bwMode="auto">
          <a:xfrm>
            <a:off x="327025" y="4816475"/>
            <a:ext cx="2897188" cy="966788"/>
            <a:chOff x="532578" y="1573067"/>
            <a:chExt cx="2897099" cy="966902"/>
          </a:xfrm>
        </p:grpSpPr>
        <p:sp>
          <p:nvSpPr>
            <p:cNvPr id="37" name="圆角矩形 36"/>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8"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39" name="TextBox 38">
              <a:hlinkClick r:id="rId11" action="ppaction://hlinksldjump"/>
            </p:cNvPr>
            <p:cNvSpPr txBox="1"/>
            <p:nvPr/>
          </p:nvSpPr>
          <p:spPr bwMode="auto">
            <a:xfrm>
              <a:off x="692911" y="1585768"/>
              <a:ext cx="2563733" cy="92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NTSC</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6" name="组合 39"/>
          <p:cNvGrpSpPr>
            <a:grpSpLocks/>
          </p:cNvGrpSpPr>
          <p:nvPr/>
        </p:nvGrpSpPr>
        <p:grpSpPr bwMode="auto">
          <a:xfrm>
            <a:off x="6736333" y="4813198"/>
            <a:ext cx="2897187" cy="966788"/>
            <a:chOff x="532578" y="1573067"/>
            <a:chExt cx="2897099" cy="966902"/>
          </a:xfrm>
        </p:grpSpPr>
        <p:sp>
          <p:nvSpPr>
            <p:cNvPr id="41" name="圆角矩形 40"/>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2"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43" name="TextBox 42">
              <a:hlinkClick r:id="rId12" action="ppaction://hlinksldjump"/>
            </p:cNvPr>
            <p:cNvSpPr txBox="1"/>
            <p:nvPr/>
          </p:nvSpPr>
          <p:spPr bwMode="auto">
            <a:xfrm>
              <a:off x="692910" y="1585768"/>
              <a:ext cx="2563735" cy="92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PAL</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16397" name="组合 43"/>
          <p:cNvGrpSpPr>
            <a:grpSpLocks/>
          </p:cNvGrpSpPr>
          <p:nvPr/>
        </p:nvGrpSpPr>
        <p:grpSpPr bwMode="auto">
          <a:xfrm>
            <a:off x="3495973" y="4816251"/>
            <a:ext cx="2897187" cy="966788"/>
            <a:chOff x="532578" y="1573067"/>
            <a:chExt cx="2897099" cy="966902"/>
          </a:xfrm>
        </p:grpSpPr>
        <p:sp>
          <p:nvSpPr>
            <p:cNvPr id="45" name="圆角矩形 44"/>
            <p:cNvSpPr/>
            <p:nvPr/>
          </p:nvSpPr>
          <p:spPr>
            <a:xfrm>
              <a:off x="532578" y="1573067"/>
              <a:ext cx="2897099" cy="966902"/>
            </a:xfrm>
            <a:prstGeom prst="roundRect">
              <a:avLst/>
            </a:prstGeom>
            <a:gradFill>
              <a:gsLst>
                <a:gs pos="0">
                  <a:schemeClr val="tx1">
                    <a:lumMod val="85000"/>
                    <a:lumOff val="15000"/>
                  </a:schemeClr>
                </a:gs>
                <a:gs pos="100000">
                  <a:schemeClr val="tx1">
                    <a:lumMod val="95000"/>
                    <a:lumOff val="5000"/>
                  </a:schemeClr>
                </a:gs>
              </a:gsLst>
              <a:lin ang="5400000" scaled="0"/>
            </a:gra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6"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47" name="TextBox 46">
              <a:hlinkClick r:id="rId13" action="ppaction://hlinksldjump"/>
            </p:cNvPr>
            <p:cNvSpPr txBox="1"/>
            <p:nvPr/>
          </p:nvSpPr>
          <p:spPr bwMode="auto">
            <a:xfrm>
              <a:off x="692910" y="1647689"/>
              <a:ext cx="2563735" cy="86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0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SECAM</a:t>
              </a:r>
              <a:endParaRPr lang="zh-CN" altLang="en-US" sz="50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48" name="组合 47"/>
          <p:cNvGrpSpPr>
            <a:grpSpLocks/>
          </p:cNvGrpSpPr>
          <p:nvPr/>
        </p:nvGrpSpPr>
        <p:grpSpPr bwMode="auto">
          <a:xfrm>
            <a:off x="327025" y="1566863"/>
            <a:ext cx="2897188" cy="979487"/>
            <a:chOff x="532578" y="1573067"/>
            <a:chExt cx="2897099" cy="979063"/>
          </a:xfrm>
        </p:grpSpPr>
        <p:sp>
          <p:nvSpPr>
            <p:cNvPr id="49" name="圆角矩形 48"/>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0"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51" name="TextBox 50"/>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TXT</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52" name="组合 51"/>
          <p:cNvGrpSpPr>
            <a:grpSpLocks/>
          </p:cNvGrpSpPr>
          <p:nvPr/>
        </p:nvGrpSpPr>
        <p:grpSpPr bwMode="auto">
          <a:xfrm>
            <a:off x="327025" y="3197225"/>
            <a:ext cx="2897188" cy="966788"/>
            <a:chOff x="532578" y="1573067"/>
            <a:chExt cx="2897099" cy="966902"/>
          </a:xfrm>
        </p:grpSpPr>
        <p:sp>
          <p:nvSpPr>
            <p:cNvPr id="53" name="圆角矩形 52"/>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4"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bwMode="auto">
            <a:xfrm>
              <a:off x="692911" y="1787405"/>
              <a:ext cx="2563733" cy="6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3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SUBTITLE</a:t>
              </a:r>
              <a:endParaRPr lang="zh-CN" altLang="en-US" sz="3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56" name="组合 55"/>
          <p:cNvGrpSpPr>
            <a:grpSpLocks/>
          </p:cNvGrpSpPr>
          <p:nvPr/>
        </p:nvGrpSpPr>
        <p:grpSpPr bwMode="auto">
          <a:xfrm>
            <a:off x="3498850" y="1566863"/>
            <a:ext cx="2897188" cy="979487"/>
            <a:chOff x="532578" y="1573067"/>
            <a:chExt cx="2897099" cy="979063"/>
          </a:xfrm>
        </p:grpSpPr>
        <p:sp>
          <p:nvSpPr>
            <p:cNvPr id="57" name="圆角矩形 56"/>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8"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CI</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60" name="组合 59"/>
          <p:cNvGrpSpPr>
            <a:grpSpLocks/>
          </p:cNvGrpSpPr>
          <p:nvPr/>
        </p:nvGrpSpPr>
        <p:grpSpPr bwMode="auto">
          <a:xfrm>
            <a:off x="3498850" y="3217863"/>
            <a:ext cx="2897188" cy="979487"/>
            <a:chOff x="532578" y="1573067"/>
            <a:chExt cx="2897099" cy="979063"/>
          </a:xfrm>
        </p:grpSpPr>
        <p:sp>
          <p:nvSpPr>
            <p:cNvPr id="61" name="圆角矩形 60"/>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2"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63" name="TextBox 62"/>
            <p:cNvSpPr txBox="1"/>
            <p:nvPr/>
          </p:nvSpPr>
          <p:spPr bwMode="auto">
            <a:xfrm>
              <a:off x="692911" y="1628605"/>
              <a:ext cx="2563733"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CI+</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64" name="组合 63"/>
          <p:cNvGrpSpPr>
            <a:grpSpLocks/>
          </p:cNvGrpSpPr>
          <p:nvPr/>
        </p:nvGrpSpPr>
        <p:grpSpPr bwMode="auto">
          <a:xfrm>
            <a:off x="6735763" y="1566863"/>
            <a:ext cx="2897187" cy="979487"/>
            <a:chOff x="532578" y="1573067"/>
            <a:chExt cx="2897099" cy="979063"/>
          </a:xfrm>
        </p:grpSpPr>
        <p:sp>
          <p:nvSpPr>
            <p:cNvPr id="65" name="圆角矩形 64"/>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6"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67" name="TextBox 66"/>
            <p:cNvSpPr txBox="1"/>
            <p:nvPr/>
          </p:nvSpPr>
          <p:spPr bwMode="auto">
            <a:xfrm>
              <a:off x="692910" y="1628605"/>
              <a:ext cx="2563735" cy="92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CAS</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68" name="组合 67"/>
          <p:cNvGrpSpPr>
            <a:grpSpLocks/>
          </p:cNvGrpSpPr>
          <p:nvPr/>
        </p:nvGrpSpPr>
        <p:grpSpPr bwMode="auto">
          <a:xfrm>
            <a:off x="6735763" y="3205163"/>
            <a:ext cx="2897187" cy="966787"/>
            <a:chOff x="532578" y="1573067"/>
            <a:chExt cx="2897099" cy="966902"/>
          </a:xfrm>
        </p:grpSpPr>
        <p:sp>
          <p:nvSpPr>
            <p:cNvPr id="69" name="圆角矩形 68"/>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0"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71" name="TextBox 70"/>
            <p:cNvSpPr txBox="1"/>
            <p:nvPr/>
          </p:nvSpPr>
          <p:spPr bwMode="auto">
            <a:xfrm>
              <a:off x="692910" y="1663565"/>
              <a:ext cx="2563735" cy="80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46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电压插座</a:t>
              </a:r>
            </a:p>
          </p:txBody>
        </p:sp>
      </p:grpSp>
      <p:grpSp>
        <p:nvGrpSpPr>
          <p:cNvPr id="72" name="组合 71"/>
          <p:cNvGrpSpPr>
            <a:grpSpLocks/>
          </p:cNvGrpSpPr>
          <p:nvPr/>
        </p:nvGrpSpPr>
        <p:grpSpPr bwMode="auto">
          <a:xfrm>
            <a:off x="327025" y="4816475"/>
            <a:ext cx="2897188" cy="966788"/>
            <a:chOff x="532578" y="1573067"/>
            <a:chExt cx="2897099" cy="966902"/>
          </a:xfrm>
        </p:grpSpPr>
        <p:sp>
          <p:nvSpPr>
            <p:cNvPr id="73" name="圆角矩形 72"/>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4"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75" name="TextBox 74"/>
            <p:cNvSpPr txBox="1"/>
            <p:nvPr/>
          </p:nvSpPr>
          <p:spPr bwMode="auto">
            <a:xfrm>
              <a:off x="692911" y="1585768"/>
              <a:ext cx="2563733" cy="92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NTSC</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76" name="组合 75"/>
          <p:cNvGrpSpPr>
            <a:grpSpLocks/>
          </p:cNvGrpSpPr>
          <p:nvPr/>
        </p:nvGrpSpPr>
        <p:grpSpPr bwMode="auto">
          <a:xfrm>
            <a:off x="6736333" y="4813198"/>
            <a:ext cx="2897187" cy="966788"/>
            <a:chOff x="532578" y="1573067"/>
            <a:chExt cx="2897099" cy="966902"/>
          </a:xfrm>
        </p:grpSpPr>
        <p:sp>
          <p:nvSpPr>
            <p:cNvPr id="77" name="圆角矩形 76"/>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78"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79" name="TextBox 78"/>
            <p:cNvSpPr txBox="1"/>
            <p:nvPr/>
          </p:nvSpPr>
          <p:spPr bwMode="auto">
            <a:xfrm>
              <a:off x="692910" y="1585768"/>
              <a:ext cx="2563735" cy="92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PAL</a:t>
              </a:r>
              <a:endParaRPr lang="zh-CN" altLang="en-US" sz="54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grpSp>
        <p:nvGrpSpPr>
          <p:cNvPr id="80" name="组合 79"/>
          <p:cNvGrpSpPr>
            <a:grpSpLocks/>
          </p:cNvGrpSpPr>
          <p:nvPr/>
        </p:nvGrpSpPr>
        <p:grpSpPr bwMode="auto">
          <a:xfrm>
            <a:off x="3495973" y="4816251"/>
            <a:ext cx="2897187" cy="966788"/>
            <a:chOff x="532578" y="1573067"/>
            <a:chExt cx="2897099" cy="966902"/>
          </a:xfrm>
        </p:grpSpPr>
        <p:sp>
          <p:nvSpPr>
            <p:cNvPr id="81" name="圆角矩形 80"/>
            <p:cNvSpPr/>
            <p:nvPr/>
          </p:nvSpPr>
          <p:spPr>
            <a:xfrm>
              <a:off x="532578" y="1573067"/>
              <a:ext cx="2897099" cy="966902"/>
            </a:xfrm>
            <a:prstGeom prst="roundRect">
              <a:avLst/>
            </a:prstGeom>
            <a:solidFill>
              <a:schemeClr val="bg2">
                <a:lumMod val="75000"/>
              </a:schemeClr>
            </a:solidFill>
            <a:ln>
              <a:noFill/>
            </a:ln>
            <a:effectLst>
              <a:glow rad="101600">
                <a:schemeClr val="accent4">
                  <a:satMod val="175000"/>
                  <a:alpha val="40000"/>
                </a:schemeClr>
              </a:glo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2"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7" t="55568" r="18078"/>
            <a:stretch/>
          </p:blipFill>
          <p:spPr bwMode="auto">
            <a:xfrm>
              <a:off x="598062" y="1653938"/>
              <a:ext cx="2719526" cy="549698"/>
            </a:xfrm>
            <a:prstGeom prst="roundRect">
              <a:avLst>
                <a:gd name="adj" fmla="val 15007"/>
              </a:avLst>
            </a:prstGeom>
            <a:noFill/>
            <a:ln>
              <a:noFill/>
            </a:ln>
            <a:extLst>
              <a:ext uri="{909E8E84-426E-40DD-AFC4-6F175D3DCCD1}">
                <a14:hiddenFill xmlns:a14="http://schemas.microsoft.com/office/drawing/2010/main">
                  <a:solidFill>
                    <a:srgbClr val="FFFFFF"/>
                  </a:solidFill>
                </a14:hiddenFill>
              </a:ext>
            </a:extLst>
          </p:spPr>
        </p:pic>
        <p:sp>
          <p:nvSpPr>
            <p:cNvPr id="83" name="TextBox 82"/>
            <p:cNvSpPr txBox="1"/>
            <p:nvPr/>
          </p:nvSpPr>
          <p:spPr bwMode="auto">
            <a:xfrm>
              <a:off x="692910" y="1647689"/>
              <a:ext cx="2563735" cy="86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50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rPr>
                <a:t>SECAM</a:t>
              </a:r>
              <a:endParaRPr lang="zh-CN" altLang="en-US" sz="5000" b="1" dirty="0">
                <a:solidFill>
                  <a:schemeClr val="bg1"/>
                </a:solidFill>
                <a:effectLst>
                  <a:outerShdw blurRad="63500" sx="102000" sy="102000" algn="ctr" rotWithShape="0">
                    <a:prstClr val="black">
                      <a:alpha val="40000"/>
                    </a:prstClr>
                  </a:outerShdw>
                </a:effectLst>
                <a:latin typeface="微软雅黑" pitchFamily="34" charset="-122"/>
                <a:ea typeface="微软雅黑" pitchFamily="34" charset="-122"/>
              </a:endParaRPr>
            </a:p>
          </p:txBody>
        </p:sp>
      </p:grpSp>
      <p:sp>
        <p:nvSpPr>
          <p:cNvPr id="15" name="矩形 14"/>
          <p:cNvSpPr/>
          <p:nvPr/>
        </p:nvSpPr>
        <p:spPr>
          <a:xfrm>
            <a:off x="360363" y="1566863"/>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 name="矩形 84"/>
          <p:cNvSpPr/>
          <p:nvPr/>
        </p:nvSpPr>
        <p:spPr>
          <a:xfrm>
            <a:off x="3486150" y="1654175"/>
            <a:ext cx="2830513"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矩形 85"/>
          <p:cNvSpPr/>
          <p:nvPr/>
        </p:nvSpPr>
        <p:spPr>
          <a:xfrm>
            <a:off x="6896100" y="1625600"/>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矩形 86"/>
          <p:cNvSpPr/>
          <p:nvPr/>
        </p:nvSpPr>
        <p:spPr>
          <a:xfrm>
            <a:off x="6770688" y="3298825"/>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矩形 87"/>
          <p:cNvSpPr/>
          <p:nvPr/>
        </p:nvSpPr>
        <p:spPr>
          <a:xfrm>
            <a:off x="3513138" y="3213100"/>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矩形 88"/>
          <p:cNvSpPr/>
          <p:nvPr/>
        </p:nvSpPr>
        <p:spPr>
          <a:xfrm>
            <a:off x="344488" y="3232150"/>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矩形 89"/>
          <p:cNvSpPr/>
          <p:nvPr/>
        </p:nvSpPr>
        <p:spPr>
          <a:xfrm>
            <a:off x="327025" y="4870450"/>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矩形 90"/>
          <p:cNvSpPr/>
          <p:nvPr/>
        </p:nvSpPr>
        <p:spPr>
          <a:xfrm>
            <a:off x="6729983" y="4829073"/>
            <a:ext cx="2830512"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矩形 91"/>
          <p:cNvSpPr/>
          <p:nvPr/>
        </p:nvSpPr>
        <p:spPr>
          <a:xfrm>
            <a:off x="3505498" y="4906739"/>
            <a:ext cx="2832100" cy="89852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xit" presetSubtype="0" fill="hold" nodeType="withEffect">
                                  <p:stCondLst>
                                    <p:cond delay="100"/>
                                  </p:stCondLst>
                                  <p:childTnLst>
                                    <p:set>
                                      <p:cBhvr>
                                        <p:cTn id="8" dur="1" fill="hold">
                                          <p:stCondLst>
                                            <p:cond delay="0"/>
                                          </p:stCondLst>
                                        </p:cTn>
                                        <p:tgtEl>
                                          <p:spTgt spid="48"/>
                                        </p:tgtEl>
                                        <p:attrNameLst>
                                          <p:attrName>style.visibility</p:attrName>
                                        </p:attrNameLst>
                                      </p:cBhvr>
                                      <p:to>
                                        <p:strVal val="hidden"/>
                                      </p:to>
                                    </p:set>
                                  </p:childTnLst>
                                </p:cTn>
                              </p:par>
                              <p:par>
                                <p:cTn id="9" presetID="1" presetClass="exit" presetSubtype="0" fill="hold" grpId="0" nodeType="withEffect">
                                  <p:stCondLst>
                                    <p:cond delay="10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11" restart="whenNotActive" fill="hold" evtFilter="cancelBubble" nodeType="interactiveSeq">
                <p:stCondLst>
                  <p:cond evt="onClick" delay="0">
                    <p:tgtEl>
                      <p:spTgt spid="85"/>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par>
                                <p:cTn id="16" presetID="1" presetClass="exit" presetSubtype="0" fill="hold" nodeType="withEffect">
                                  <p:stCondLst>
                                    <p:cond delay="100"/>
                                  </p:stCondLst>
                                  <p:childTnLst>
                                    <p:set>
                                      <p:cBhvr>
                                        <p:cTn id="17" dur="1" fill="hold">
                                          <p:stCondLst>
                                            <p:cond delay="0"/>
                                          </p:stCondLst>
                                        </p:cTn>
                                        <p:tgtEl>
                                          <p:spTgt spid="56"/>
                                        </p:tgtEl>
                                        <p:attrNameLst>
                                          <p:attrName>style.visibility</p:attrName>
                                        </p:attrNameLst>
                                      </p:cBhvr>
                                      <p:to>
                                        <p:strVal val="hidden"/>
                                      </p:to>
                                    </p:set>
                                  </p:childTnLst>
                                </p:cTn>
                              </p:par>
                              <p:par>
                                <p:cTn id="18" presetID="1" presetClass="exit" presetSubtype="0" fill="hold" grpId="0" nodeType="withEffect">
                                  <p:stCondLst>
                                    <p:cond delay="100"/>
                                  </p:stCondLst>
                                  <p:childTnLst>
                                    <p:set>
                                      <p:cBhvr>
                                        <p:cTn id="19" dur="1" fill="hold">
                                          <p:stCondLst>
                                            <p:cond delay="0"/>
                                          </p:stCondLst>
                                        </p:cTn>
                                        <p:tgtEl>
                                          <p:spTgt spid="85"/>
                                        </p:tgtEl>
                                        <p:attrNameLst>
                                          <p:attrName>style.visibility</p:attrName>
                                        </p:attrNameLst>
                                      </p:cBhvr>
                                      <p:to>
                                        <p:strVal val="hidden"/>
                                      </p:to>
                                    </p:set>
                                  </p:childTnLst>
                                </p:cTn>
                              </p:par>
                            </p:childTnLst>
                          </p:cTn>
                        </p:par>
                      </p:childTnLst>
                    </p:cTn>
                  </p:par>
                </p:childTnLst>
              </p:cTn>
              <p:nextCondLst>
                <p:cond evt="onClick" delay="0">
                  <p:tgtEl>
                    <p:spTgt spid="85"/>
                  </p:tgtEl>
                </p:cond>
              </p:nextCondLst>
            </p:seq>
            <p:seq concurrent="1" nextAc="seek">
              <p:cTn id="20" restart="whenNotActive" fill="hold" evtFilter="cancelBubble" nodeType="interactiveSeq">
                <p:stCondLst>
                  <p:cond evt="onClick" delay="0">
                    <p:tgtEl>
                      <p:spTgt spid="86"/>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xit" presetSubtype="0" fill="hold" nodeType="withEffect">
                                  <p:stCondLst>
                                    <p:cond delay="100"/>
                                  </p:stCondLst>
                                  <p:childTnLst>
                                    <p:set>
                                      <p:cBhvr>
                                        <p:cTn id="26" dur="1" fill="hold">
                                          <p:stCondLst>
                                            <p:cond delay="0"/>
                                          </p:stCondLst>
                                        </p:cTn>
                                        <p:tgtEl>
                                          <p:spTgt spid="64"/>
                                        </p:tgtEl>
                                        <p:attrNameLst>
                                          <p:attrName>style.visibility</p:attrName>
                                        </p:attrNameLst>
                                      </p:cBhvr>
                                      <p:to>
                                        <p:strVal val="hidden"/>
                                      </p:to>
                                    </p:set>
                                  </p:childTnLst>
                                </p:cTn>
                              </p:par>
                              <p:par>
                                <p:cTn id="27" presetID="1" presetClass="exit" presetSubtype="0" fill="hold" grpId="0" nodeType="withEffect">
                                  <p:stCondLst>
                                    <p:cond delay="100"/>
                                  </p:stCondLst>
                                  <p:childTnLst>
                                    <p:set>
                                      <p:cBhvr>
                                        <p:cTn id="28" dur="1" fill="hold">
                                          <p:stCondLst>
                                            <p:cond delay="0"/>
                                          </p:stCondLst>
                                        </p:cTn>
                                        <p:tgtEl>
                                          <p:spTgt spid="86"/>
                                        </p:tgtEl>
                                        <p:attrNameLst>
                                          <p:attrName>style.visibility</p:attrName>
                                        </p:attrNameLst>
                                      </p:cBhvr>
                                      <p:to>
                                        <p:strVal val="hidden"/>
                                      </p:to>
                                    </p:set>
                                  </p:childTnLst>
                                </p:cTn>
                              </p:par>
                            </p:childTnLst>
                          </p:cTn>
                        </p:par>
                      </p:childTnLst>
                    </p:cTn>
                  </p:par>
                </p:childTnLst>
              </p:cTn>
              <p:nextCondLst>
                <p:cond evt="onClick" delay="0">
                  <p:tgtEl>
                    <p:spTgt spid="86"/>
                  </p:tgtEl>
                </p:cond>
              </p:nextCondLst>
            </p:seq>
            <p:seq concurrent="1" nextAc="seek">
              <p:cTn id="29" restart="whenNotActive" fill="hold" evtFilter="cancelBubble" nodeType="interactiveSeq">
                <p:stCondLst>
                  <p:cond evt="onClick" delay="0">
                    <p:tgtEl>
                      <p:spTgt spid="87"/>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xit" presetSubtype="0" fill="hold" nodeType="withEffect">
                                  <p:stCondLst>
                                    <p:cond delay="100"/>
                                  </p:stCondLst>
                                  <p:childTnLst>
                                    <p:set>
                                      <p:cBhvr>
                                        <p:cTn id="35" dur="1" fill="hold">
                                          <p:stCondLst>
                                            <p:cond delay="0"/>
                                          </p:stCondLst>
                                        </p:cTn>
                                        <p:tgtEl>
                                          <p:spTgt spid="68"/>
                                        </p:tgtEl>
                                        <p:attrNameLst>
                                          <p:attrName>style.visibility</p:attrName>
                                        </p:attrNameLst>
                                      </p:cBhvr>
                                      <p:to>
                                        <p:strVal val="hidden"/>
                                      </p:to>
                                    </p:set>
                                  </p:childTnLst>
                                </p:cTn>
                              </p:par>
                              <p:par>
                                <p:cTn id="36" presetID="1" presetClass="exit" presetSubtype="0" fill="hold" grpId="0" nodeType="withEffect">
                                  <p:stCondLst>
                                    <p:cond delay="100"/>
                                  </p:stCondLst>
                                  <p:childTnLst>
                                    <p:set>
                                      <p:cBhvr>
                                        <p:cTn id="37" dur="1" fill="hold">
                                          <p:stCondLst>
                                            <p:cond delay="0"/>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8" restart="whenNotActive" fill="hold" evtFilter="cancelBubble" nodeType="interactiveSeq">
                <p:stCondLst>
                  <p:cond evt="onClick" delay="0">
                    <p:tgtEl>
                      <p:spTgt spid="88"/>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xit" presetSubtype="0" fill="hold" nodeType="withEffect">
                                  <p:stCondLst>
                                    <p:cond delay="100"/>
                                  </p:stCondLst>
                                  <p:childTnLst>
                                    <p:set>
                                      <p:cBhvr>
                                        <p:cTn id="44" dur="1" fill="hold">
                                          <p:stCondLst>
                                            <p:cond delay="0"/>
                                          </p:stCondLst>
                                        </p:cTn>
                                        <p:tgtEl>
                                          <p:spTgt spid="60"/>
                                        </p:tgtEl>
                                        <p:attrNameLst>
                                          <p:attrName>style.visibility</p:attrName>
                                        </p:attrNameLst>
                                      </p:cBhvr>
                                      <p:to>
                                        <p:strVal val="hidden"/>
                                      </p:to>
                                    </p:set>
                                  </p:childTnLst>
                                </p:cTn>
                              </p:par>
                              <p:par>
                                <p:cTn id="45" presetID="1" presetClass="exit"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hidden"/>
                                      </p:to>
                                    </p:set>
                                  </p:childTnLst>
                                </p:cTn>
                              </p:par>
                            </p:childTnLst>
                          </p:cTn>
                        </p:par>
                      </p:childTnLst>
                    </p:cTn>
                  </p:par>
                </p:childTnLst>
              </p:cTn>
              <p:nextCondLst>
                <p:cond evt="onClick" delay="0">
                  <p:tgtEl>
                    <p:spTgt spid="88"/>
                  </p:tgtEl>
                </p:cond>
              </p:nextCondLst>
            </p:seq>
            <p:seq concurrent="1" nextAc="seek">
              <p:cTn id="47" restart="whenNotActive" fill="hold" evtFilter="cancelBubble" nodeType="interactiveSeq">
                <p:stCondLst>
                  <p:cond evt="onClick" delay="0">
                    <p:tgtEl>
                      <p:spTgt spid="89"/>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xit" presetSubtype="0" fill="hold" nodeType="withEffect">
                                  <p:stCondLst>
                                    <p:cond delay="100"/>
                                  </p:stCondLst>
                                  <p:childTnLst>
                                    <p:set>
                                      <p:cBhvr>
                                        <p:cTn id="53" dur="1" fill="hold">
                                          <p:stCondLst>
                                            <p:cond delay="0"/>
                                          </p:stCondLst>
                                        </p:cTn>
                                        <p:tgtEl>
                                          <p:spTgt spid="52"/>
                                        </p:tgtEl>
                                        <p:attrNameLst>
                                          <p:attrName>style.visibility</p:attrName>
                                        </p:attrNameLst>
                                      </p:cBhvr>
                                      <p:to>
                                        <p:strVal val="hidden"/>
                                      </p:to>
                                    </p:set>
                                  </p:childTnLst>
                                </p:cTn>
                              </p:par>
                              <p:par>
                                <p:cTn id="54" presetID="1" presetClass="exit" presetSubtype="0" fill="hold" grpId="0" nodeType="withEffect">
                                  <p:stCondLst>
                                    <p:cond delay="100"/>
                                  </p:stCondLst>
                                  <p:childTnLst>
                                    <p:set>
                                      <p:cBhvr>
                                        <p:cTn id="55" dur="1" fill="hold">
                                          <p:stCondLst>
                                            <p:cond delay="0"/>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56" restart="whenNotActive" fill="hold" evtFilter="cancelBubble" nodeType="interactiveSeq">
                <p:stCondLst>
                  <p:cond evt="onClick" delay="0">
                    <p:tgtEl>
                      <p:spTgt spid="90"/>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xit" presetSubtype="0" fill="hold" nodeType="withEffect">
                                  <p:stCondLst>
                                    <p:cond delay="100"/>
                                  </p:stCondLst>
                                  <p:childTnLst>
                                    <p:set>
                                      <p:cBhvr>
                                        <p:cTn id="62" dur="1" fill="hold">
                                          <p:stCondLst>
                                            <p:cond delay="0"/>
                                          </p:stCondLst>
                                        </p:cTn>
                                        <p:tgtEl>
                                          <p:spTgt spid="72"/>
                                        </p:tgtEl>
                                        <p:attrNameLst>
                                          <p:attrName>style.visibility</p:attrName>
                                        </p:attrNameLst>
                                      </p:cBhvr>
                                      <p:to>
                                        <p:strVal val="hidden"/>
                                      </p:to>
                                    </p:set>
                                  </p:childTnLst>
                                </p:cTn>
                              </p:par>
                              <p:par>
                                <p:cTn id="63" presetID="1" presetClass="exit" presetSubtype="0" fill="hold" grpId="0" nodeType="withEffect">
                                  <p:stCondLst>
                                    <p:cond delay="100"/>
                                  </p:stCondLst>
                                  <p:childTnLst>
                                    <p:set>
                                      <p:cBhvr>
                                        <p:cTn id="64" dur="1" fill="hold">
                                          <p:stCondLst>
                                            <p:cond delay="0"/>
                                          </p:stCondLst>
                                        </p:cTn>
                                        <p:tgtEl>
                                          <p:spTgt spid="90"/>
                                        </p:tgtEl>
                                        <p:attrNameLst>
                                          <p:attrName>style.visibility</p:attrName>
                                        </p:attrNameLst>
                                      </p:cBhvr>
                                      <p:to>
                                        <p:strVal val="hidden"/>
                                      </p:to>
                                    </p:set>
                                  </p:childTnLst>
                                </p:cTn>
                              </p:par>
                            </p:childTnLst>
                          </p:cTn>
                        </p:par>
                      </p:childTnLst>
                    </p:cTn>
                  </p:par>
                </p:childTnLst>
              </p:cTn>
              <p:nextCondLst>
                <p:cond evt="onClick" delay="0">
                  <p:tgtEl>
                    <p:spTgt spid="90"/>
                  </p:tgtEl>
                </p:cond>
              </p:nextCondLst>
            </p:seq>
            <p:seq concurrent="1" nextAc="seek">
              <p:cTn id="65" restart="whenNotActive" fill="hold" evtFilter="cancelBubble" nodeType="interactiveSeq">
                <p:stCondLst>
                  <p:cond evt="onClick" delay="0">
                    <p:tgtEl>
                      <p:spTgt spid="91"/>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childTnLst>
                                </p:cTn>
                              </p:par>
                              <p:par>
                                <p:cTn id="70" presetID="1" presetClass="exit" presetSubtype="0" fill="hold" nodeType="withEffect">
                                  <p:stCondLst>
                                    <p:cond delay="100"/>
                                  </p:stCondLst>
                                  <p:childTnLst>
                                    <p:set>
                                      <p:cBhvr>
                                        <p:cTn id="71" dur="1" fill="hold">
                                          <p:stCondLst>
                                            <p:cond delay="0"/>
                                          </p:stCondLst>
                                        </p:cTn>
                                        <p:tgtEl>
                                          <p:spTgt spid="76"/>
                                        </p:tgtEl>
                                        <p:attrNameLst>
                                          <p:attrName>style.visibility</p:attrName>
                                        </p:attrNameLst>
                                      </p:cBhvr>
                                      <p:to>
                                        <p:strVal val="hidden"/>
                                      </p:to>
                                    </p:set>
                                  </p:childTnLst>
                                </p:cTn>
                              </p:par>
                              <p:par>
                                <p:cTn id="72" presetID="1" presetClass="exit" presetSubtype="0" fill="hold" grpId="0" nodeType="withEffect">
                                  <p:stCondLst>
                                    <p:cond delay="100"/>
                                  </p:stCondLst>
                                  <p:childTnLst>
                                    <p:set>
                                      <p:cBhvr>
                                        <p:cTn id="73" dur="1" fill="hold">
                                          <p:stCondLst>
                                            <p:cond delay="0"/>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74" restart="whenNotActive" fill="hold" evtFilter="cancelBubble" nodeType="interactiveSeq">
                <p:stCondLst>
                  <p:cond evt="onClick" delay="0">
                    <p:tgtEl>
                      <p:spTgt spid="92"/>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xit" presetSubtype="0" fill="hold" nodeType="withEffect">
                                  <p:stCondLst>
                                    <p:cond delay="10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xit" presetSubtype="0" fill="hold" grpId="0" nodeType="withEffect">
                                  <p:stCondLst>
                                    <p:cond delay="100"/>
                                  </p:stCondLst>
                                  <p:childTnLst>
                                    <p:set>
                                      <p:cBhvr>
                                        <p:cTn id="82" dur="1" fill="hold">
                                          <p:stCondLst>
                                            <p:cond delay="0"/>
                                          </p:stCondLst>
                                        </p:cTn>
                                        <p:tgtEl>
                                          <p:spTgt spid="92"/>
                                        </p:tgtEl>
                                        <p:attrNameLst>
                                          <p:attrName>style.visibility</p:attrName>
                                        </p:attrNameLst>
                                      </p:cBhvr>
                                      <p:to>
                                        <p:strVal val="hidden"/>
                                      </p:to>
                                    </p:set>
                                  </p:childTnLst>
                                </p:cTn>
                              </p:par>
                            </p:childTnLst>
                          </p:cTn>
                        </p:par>
                      </p:childTnLst>
                    </p:cTn>
                  </p:par>
                </p:childTnLst>
              </p:cTn>
              <p:nextCondLst>
                <p:cond evt="onClick" delay="0">
                  <p:tgtEl>
                    <p:spTgt spid="92"/>
                  </p:tgtEl>
                </p:cond>
              </p:nextCondLst>
            </p:seq>
          </p:childTnLst>
        </p:cTn>
      </p:par>
    </p:tnLst>
    <p:bldLst>
      <p:bldP spid="15" grpId="0" animBg="1"/>
      <p:bldP spid="85" grpId="0" animBg="1"/>
      <p:bldP spid="86" grpId="0" animBg="1"/>
      <p:bldP spid="87" grpId="0" animBg="1"/>
      <p:bldP spid="88" grpId="0" animBg="1"/>
      <p:bldP spid="89" grpId="0" animBg="1"/>
      <p:bldP spid="90" grpId="0" animBg="1"/>
      <p:bldP spid="91" grpId="0" animBg="1"/>
      <p:bldP spid="9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显示相关段</a:t>
            </a:r>
            <a:endParaRPr lang="zh-CN" altLang="en-US" dirty="0"/>
          </a:p>
        </p:txBody>
      </p:sp>
      <p:sp>
        <p:nvSpPr>
          <p:cNvPr id="3" name="内容占位符 2"/>
          <p:cNvSpPr>
            <a:spLocks noGrp="1"/>
          </p:cNvSpPr>
          <p:nvPr>
            <p:ph idx="1"/>
          </p:nvPr>
        </p:nvSpPr>
        <p:spPr/>
        <p:txBody>
          <a:bodyPr>
            <a:normAutofit fontScale="92500" lnSpcReduction="20000"/>
          </a:bodyPr>
          <a:lstStyle/>
          <a:p>
            <a:pPr algn="just">
              <a:buFont typeface="Wingdings" pitchFamily="2" charset="2"/>
              <a:buNone/>
            </a:pPr>
            <a:r>
              <a:rPr lang="zh-CN" altLang="en-US" dirty="0" smtClean="0"/>
              <a:t>    字幕信息中所有需要显示出来的数据都是用对象分段发送的。</a:t>
            </a:r>
            <a:endParaRPr lang="en-US" altLang="zh-CN" i="1" dirty="0" smtClean="0">
              <a:solidFill>
                <a:srgbClr val="0066FF"/>
              </a:solidFill>
            </a:endParaRPr>
          </a:p>
          <a:p>
            <a:pPr algn="just">
              <a:buFont typeface="Wingdings" pitchFamily="2" charset="2"/>
              <a:buNone/>
            </a:pPr>
            <a:r>
              <a:rPr lang="en-US" altLang="zh-CN" i="1" dirty="0" smtClean="0">
                <a:solidFill>
                  <a:srgbClr val="0066FF"/>
                </a:solidFill>
              </a:rPr>
              <a:t>    </a:t>
            </a:r>
            <a:r>
              <a:rPr lang="zh-CN" altLang="zh-CN" dirty="0" smtClean="0">
                <a:solidFill>
                  <a:srgbClr val="0070C0"/>
                </a:solidFill>
              </a:rPr>
              <a:t>PCS</a:t>
            </a:r>
            <a:r>
              <a:rPr lang="zh-CN" altLang="en-US" dirty="0" smtClean="0"/>
              <a:t>：</a:t>
            </a:r>
            <a:r>
              <a:rPr lang="zh-CN" altLang="zh-CN" dirty="0" smtClean="0"/>
              <a:t>PCS</a:t>
            </a:r>
            <a:r>
              <a:rPr lang="zh-CN" altLang="en-US" dirty="0" smtClean="0"/>
              <a:t>携带着有关页构成的信息。例如域的列表，每一个域的空间位置，页的状态等。</a:t>
            </a:r>
          </a:p>
          <a:p>
            <a:pPr algn="just">
              <a:buFont typeface="Wingdings" pitchFamily="2" charset="2"/>
              <a:buNone/>
            </a:pPr>
            <a:r>
              <a:rPr lang="zh-CN" altLang="en-US" dirty="0" smtClean="0"/>
              <a:t>      </a:t>
            </a:r>
            <a:r>
              <a:rPr lang="zh-CN" altLang="zh-CN" dirty="0" smtClean="0">
                <a:solidFill>
                  <a:srgbClr val="0070C0"/>
                </a:solidFill>
              </a:rPr>
              <a:t>RCS</a:t>
            </a:r>
            <a:r>
              <a:rPr lang="zh-CN" altLang="en-US" dirty="0" smtClean="0"/>
              <a:t>：</a:t>
            </a:r>
            <a:r>
              <a:rPr lang="zh-CN" altLang="zh-CN" dirty="0" smtClean="0"/>
              <a:t>RCS</a:t>
            </a:r>
            <a:r>
              <a:rPr lang="zh-CN" altLang="en-US" dirty="0" smtClean="0"/>
              <a:t>携带着有关域的构成以及每一个域各自参数的信息。例如域的水平和垂直的大小，背景颜色，域的象素深度。以及域中所包含的</a:t>
            </a:r>
            <a:r>
              <a:rPr lang="zh-CN" altLang="zh-CN" dirty="0" smtClean="0"/>
              <a:t>object</a:t>
            </a:r>
            <a:r>
              <a:rPr lang="zh-CN" altLang="en-US" dirty="0" smtClean="0"/>
              <a:t>以及它们的位置的列表。</a:t>
            </a:r>
          </a:p>
          <a:p>
            <a:pPr algn="just">
              <a:buFont typeface="Wingdings" pitchFamily="2" charset="2"/>
              <a:buNone/>
            </a:pPr>
            <a:r>
              <a:rPr lang="zh-CN" altLang="en-US" dirty="0" smtClean="0"/>
              <a:t>     </a:t>
            </a:r>
            <a:r>
              <a:rPr lang="zh-CN" altLang="zh-CN" dirty="0" smtClean="0">
                <a:solidFill>
                  <a:srgbClr val="0070C0"/>
                </a:solidFill>
              </a:rPr>
              <a:t>CLUT </a:t>
            </a:r>
            <a:r>
              <a:rPr lang="en-US" altLang="zh-CN" dirty="0" smtClean="0">
                <a:solidFill>
                  <a:srgbClr val="0070C0"/>
                </a:solidFill>
              </a:rPr>
              <a:t>(</a:t>
            </a:r>
            <a:r>
              <a:rPr lang="zh-CN" altLang="en-US" dirty="0" smtClean="0">
                <a:solidFill>
                  <a:srgbClr val="0070C0"/>
                </a:solidFill>
              </a:rPr>
              <a:t>彩色查找表</a:t>
            </a:r>
            <a:r>
              <a:rPr lang="en-US" altLang="zh-CN" dirty="0" smtClean="0">
                <a:solidFill>
                  <a:srgbClr val="0070C0"/>
                </a:solidFill>
              </a:rPr>
              <a:t>)</a:t>
            </a:r>
            <a:r>
              <a:rPr lang="zh-CN" altLang="en-US" dirty="0" smtClean="0">
                <a:solidFill>
                  <a:srgbClr val="0070C0"/>
                </a:solidFill>
              </a:rPr>
              <a:t>定义段</a:t>
            </a:r>
            <a:r>
              <a:rPr lang="zh-CN" altLang="en-US" dirty="0" smtClean="0"/>
              <a:t>：</a:t>
            </a:r>
            <a:r>
              <a:rPr lang="zh-CN" altLang="zh-CN" dirty="0" smtClean="0"/>
              <a:t>CLUT</a:t>
            </a:r>
            <a:r>
              <a:rPr lang="zh-CN" altLang="en-US" dirty="0" smtClean="0"/>
              <a:t>定义段包含被</a:t>
            </a:r>
            <a:r>
              <a:rPr lang="zh-CN" altLang="zh-CN" dirty="0" smtClean="0"/>
              <a:t>CLUT ID</a:t>
            </a:r>
            <a:r>
              <a:rPr lang="zh-CN" altLang="en-US" dirty="0" smtClean="0"/>
              <a:t>所标识的一个</a:t>
            </a:r>
            <a:r>
              <a:rPr lang="zh-CN" altLang="zh-CN" dirty="0" smtClean="0"/>
              <a:t>CLUT</a:t>
            </a:r>
            <a:r>
              <a:rPr lang="zh-CN" altLang="en-US" dirty="0" smtClean="0"/>
              <a:t>的信息。例如它的项目包含了哪几种颜色。</a:t>
            </a:r>
            <a:endParaRPr lang="en-US" altLang="zh-CN" dirty="0" smtClean="0"/>
          </a:p>
          <a:p>
            <a:pPr algn="just">
              <a:lnSpc>
                <a:spcPct val="90000"/>
              </a:lnSpc>
              <a:buFont typeface="Wingdings" pitchFamily="2" charset="2"/>
              <a:buNone/>
            </a:pPr>
            <a:r>
              <a:rPr lang="en-US" altLang="zh-CN" dirty="0" smtClean="0"/>
              <a:t>	</a:t>
            </a:r>
            <a:r>
              <a:rPr lang="zh-CN" altLang="zh-CN" dirty="0" smtClean="0">
                <a:solidFill>
                  <a:srgbClr val="0070C0"/>
                </a:solidFill>
              </a:rPr>
              <a:t>object</a:t>
            </a:r>
            <a:r>
              <a:rPr lang="zh-CN" altLang="en-US" dirty="0" smtClean="0">
                <a:solidFill>
                  <a:srgbClr val="0070C0"/>
                </a:solidFill>
              </a:rPr>
              <a:t>数据段</a:t>
            </a:r>
            <a:r>
              <a:rPr lang="zh-CN" altLang="en-US" dirty="0" smtClean="0"/>
              <a:t>：</a:t>
            </a:r>
            <a:r>
              <a:rPr lang="zh-CN" altLang="zh-CN" dirty="0" smtClean="0"/>
              <a:t>object</a:t>
            </a:r>
            <a:r>
              <a:rPr lang="zh-CN" altLang="en-US" dirty="0" smtClean="0"/>
              <a:t>数据段携带着</a:t>
            </a:r>
            <a:r>
              <a:rPr lang="zh-CN" altLang="zh-CN" dirty="0" smtClean="0"/>
              <a:t>object</a:t>
            </a:r>
            <a:r>
              <a:rPr lang="zh-CN" altLang="en-US" dirty="0" smtClean="0"/>
              <a:t>的信息。分为位图颜色编码的图形</a:t>
            </a:r>
            <a:r>
              <a:rPr lang="zh-CN" altLang="zh-CN" dirty="0" smtClean="0"/>
              <a:t>object</a:t>
            </a:r>
            <a:r>
              <a:rPr lang="zh-CN" altLang="en-US" dirty="0" smtClean="0"/>
              <a:t>；一串字符编码的 文本</a:t>
            </a:r>
            <a:r>
              <a:rPr lang="zh-CN" altLang="zh-CN" dirty="0" smtClean="0"/>
              <a:t>object</a:t>
            </a:r>
            <a:r>
              <a:rPr lang="zh-CN" altLang="en-US" dirty="0" smtClean="0"/>
              <a:t>：</a:t>
            </a:r>
          </a:p>
          <a:p>
            <a:pPr algn="just">
              <a:buFont typeface="Wingdings" pitchFamily="2" charset="2"/>
              <a:buNone/>
            </a:pPr>
            <a:endParaRPr lang="en-US" altLang="zh-CN" dirty="0" smtClean="0"/>
          </a:p>
          <a:p>
            <a:pPr algn="just">
              <a:buFont typeface="Wingdings" pitchFamily="2" charset="2"/>
              <a:buNone/>
            </a:pPr>
            <a:endParaRPr lang="en-US" altLang="zh-CN" dirty="0" smtClean="0"/>
          </a:p>
          <a:p>
            <a:pPr algn="just">
              <a:buFont typeface="Wingdings" pitchFamily="2" charset="2"/>
              <a:buNone/>
            </a:pPr>
            <a:endParaRPr lang="zh-CN" altLang="en-US" dirty="0" smtClean="0"/>
          </a:p>
          <a:p>
            <a:endParaRPr lang="zh-CN" altLang="en-US" dirty="0"/>
          </a:p>
        </p:txBody>
      </p:sp>
    </p:spTree>
    <p:extLst>
      <p:ext uri="{BB962C8B-B14F-4D97-AF65-F5344CB8AC3E}">
        <p14:creationId xmlns:p14="http://schemas.microsoft.com/office/powerpoint/2010/main" val="2561664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字幕获取</a:t>
            </a:r>
            <a:endParaRPr lang="zh-CN" altLang="en-US" dirty="0"/>
          </a:p>
        </p:txBody>
      </p:sp>
      <p:sp>
        <p:nvSpPr>
          <p:cNvPr id="3" name="内容占位符 2"/>
          <p:cNvSpPr>
            <a:spLocks noGrp="1"/>
          </p:cNvSpPr>
          <p:nvPr>
            <p:ph idx="1"/>
          </p:nvPr>
        </p:nvSpPr>
        <p:spPr/>
        <p:txBody>
          <a:bodyPr>
            <a:normAutofit/>
          </a:bodyPr>
          <a:lstStyle/>
          <a:p>
            <a:pPr>
              <a:buNone/>
            </a:pPr>
            <a:r>
              <a:rPr lang="en-US" altLang="zh-CN" dirty="0" smtClean="0"/>
              <a:t>1,</a:t>
            </a:r>
            <a:r>
              <a:rPr lang="zh-CN" altLang="en-US" dirty="0" smtClean="0"/>
              <a:t>从硬件接收字幕流</a:t>
            </a:r>
            <a:r>
              <a:rPr lang="en-US" dirty="0" smtClean="0"/>
              <a:t>PES</a:t>
            </a:r>
            <a:r>
              <a:rPr lang="zh-CN" altLang="en-US" dirty="0" smtClean="0"/>
              <a:t>数据包。接下来，进行字幕流</a:t>
            </a:r>
            <a:r>
              <a:rPr lang="en-US" dirty="0" smtClean="0"/>
              <a:t>PES</a:t>
            </a:r>
            <a:r>
              <a:rPr lang="zh-CN" altLang="en-US" dirty="0" smtClean="0"/>
              <a:t>包的解析。</a:t>
            </a:r>
            <a:endParaRPr lang="en-US" altLang="zh-CN" dirty="0" smtClean="0"/>
          </a:p>
          <a:p>
            <a:pPr>
              <a:buNone/>
            </a:pPr>
            <a:r>
              <a:rPr lang="en-US" altLang="zh-CN" dirty="0" smtClean="0"/>
              <a:t>2,</a:t>
            </a:r>
            <a:r>
              <a:rPr lang="zh-CN" altLang="en-US" dirty="0" smtClean="0"/>
              <a:t>从</a:t>
            </a:r>
            <a:r>
              <a:rPr lang="en-US" dirty="0" smtClean="0"/>
              <a:t>PES</a:t>
            </a:r>
            <a:r>
              <a:rPr lang="zh-CN" altLang="en-US" dirty="0" smtClean="0"/>
              <a:t>包头中提取出</a:t>
            </a:r>
            <a:r>
              <a:rPr lang="en-US" dirty="0" smtClean="0"/>
              <a:t>PTS</a:t>
            </a:r>
            <a:r>
              <a:rPr lang="zh-CN" altLang="en-US" dirty="0" smtClean="0"/>
              <a:t>信息，它提供了字幕信息显示的时间信息。然后，</a:t>
            </a:r>
            <a:endParaRPr lang="en-US" altLang="zh-CN" dirty="0" smtClean="0"/>
          </a:p>
          <a:p>
            <a:pPr>
              <a:buNone/>
            </a:pPr>
            <a:r>
              <a:rPr lang="en-US" altLang="zh-CN" dirty="0" smtClean="0"/>
              <a:t>3,</a:t>
            </a:r>
            <a:r>
              <a:rPr lang="zh-CN" altLang="en-US" dirty="0" smtClean="0"/>
              <a:t>利用</a:t>
            </a:r>
            <a:r>
              <a:rPr lang="en-US" dirty="0" err="1" smtClean="0"/>
              <a:t>composition_page_id</a:t>
            </a:r>
            <a:r>
              <a:rPr lang="zh-CN" altLang="en-US" dirty="0" smtClean="0"/>
              <a:t>和</a:t>
            </a:r>
            <a:r>
              <a:rPr lang="en-US" dirty="0" err="1" smtClean="0"/>
              <a:t>ancilarry_page_id</a:t>
            </a:r>
            <a:r>
              <a:rPr lang="zh-CN" altLang="en-US" dirty="0" smtClean="0"/>
              <a:t>从</a:t>
            </a:r>
            <a:r>
              <a:rPr lang="en-US" dirty="0" smtClean="0"/>
              <a:t>PES</a:t>
            </a:r>
            <a:r>
              <a:rPr lang="zh-CN" altLang="en-US" dirty="0" smtClean="0"/>
              <a:t>包中提取各种字幕分段（如</a:t>
            </a:r>
            <a:r>
              <a:rPr lang="en-US" dirty="0" smtClean="0"/>
              <a:t>PCS、RCS</a:t>
            </a:r>
            <a:r>
              <a:rPr lang="zh-CN" altLang="en-US" dirty="0" smtClean="0"/>
              <a:t>等），存入缓冲区中供解码模块使用。</a:t>
            </a:r>
            <a:endParaRPr lang="en-US" altLang="zh-CN" dirty="0" smtClean="0"/>
          </a:p>
          <a:p>
            <a:pPr>
              <a:buNone/>
            </a:pPr>
            <a:r>
              <a:rPr lang="en-US" altLang="zh-CN" dirty="0" smtClean="0"/>
              <a:t>4,</a:t>
            </a:r>
            <a:r>
              <a:rPr lang="zh-CN" altLang="en-US" dirty="0" smtClean="0"/>
              <a:t>根据分段的类型对不同的分段进行解码</a:t>
            </a:r>
            <a:r>
              <a:rPr lang="en-US" altLang="zh-CN" dirty="0" smtClean="0"/>
              <a:t>,</a:t>
            </a:r>
            <a:r>
              <a:rPr lang="zh-CN" altLang="en-US" dirty="0" smtClean="0"/>
              <a:t>提 取出具体的字幕信息</a:t>
            </a:r>
            <a:endParaRPr lang="zh-CN" altLang="en-US" dirty="0"/>
          </a:p>
        </p:txBody>
      </p:sp>
    </p:spTree>
    <p:extLst>
      <p:ext uri="{BB962C8B-B14F-4D97-AF65-F5344CB8AC3E}">
        <p14:creationId xmlns:p14="http://schemas.microsoft.com/office/powerpoint/2010/main" val="103363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a:t>
            </a:r>
            <a:r>
              <a:rPr lang="zh-CN" altLang="en-US" dirty="0" smtClean="0"/>
              <a:t>字幕显示</a:t>
            </a:r>
            <a:endParaRPr lang="zh-CN" altLang="en-US" dirty="0"/>
          </a:p>
        </p:txBody>
      </p:sp>
      <p:sp>
        <p:nvSpPr>
          <p:cNvPr id="3" name="内容占位符 2"/>
          <p:cNvSpPr>
            <a:spLocks noGrp="1"/>
          </p:cNvSpPr>
          <p:nvPr>
            <p:ph idx="1"/>
          </p:nvPr>
        </p:nvSpPr>
        <p:spPr>
          <a:xfrm>
            <a:off x="495300" y="908720"/>
            <a:ext cx="8915400" cy="5544616"/>
          </a:xfrm>
        </p:spPr>
        <p:txBody>
          <a:bodyPr>
            <a:normAutofit/>
          </a:bodyPr>
          <a:lstStyle/>
          <a:p>
            <a:r>
              <a:rPr lang="en-US" altLang="zh-CN" dirty="0" smtClean="0"/>
              <a:t>DVB</a:t>
            </a:r>
            <a:r>
              <a:rPr lang="zh-CN" altLang="en-US" dirty="0" smtClean="0"/>
              <a:t>字幕标准中字幕信息的呈现主要由两个任务来实现：</a:t>
            </a:r>
            <a:r>
              <a:rPr lang="en-US" altLang="zh-CN" dirty="0" smtClean="0"/>
              <a:t>engine task</a:t>
            </a:r>
            <a:r>
              <a:rPr lang="zh-CN" altLang="en-US" dirty="0" smtClean="0"/>
              <a:t>和</a:t>
            </a:r>
            <a:r>
              <a:rPr lang="en-US" altLang="zh-CN" dirty="0" smtClean="0"/>
              <a:t>timer task</a:t>
            </a:r>
            <a:r>
              <a:rPr lang="zh-CN" altLang="en-US" dirty="0" smtClean="0"/>
              <a:t>。</a:t>
            </a:r>
            <a:endParaRPr lang="en-US" altLang="zh-CN" dirty="0" smtClean="0"/>
          </a:p>
          <a:p>
            <a:pPr lvl="1"/>
            <a:r>
              <a:rPr lang="en-US" altLang="zh-CN" dirty="0" smtClean="0"/>
              <a:t>engine task</a:t>
            </a:r>
          </a:p>
          <a:p>
            <a:pPr lvl="2"/>
            <a:r>
              <a:rPr lang="zh-CN" altLang="en-US" dirty="0" smtClean="0"/>
              <a:t>实现字幕显示的</a:t>
            </a:r>
            <a:r>
              <a:rPr lang="zh-CN" altLang="en-US" b="1" dirty="0" smtClean="0"/>
              <a:t>准备工作</a:t>
            </a:r>
            <a:r>
              <a:rPr lang="zh-CN" altLang="en-US" dirty="0" smtClean="0"/>
              <a:t>。如把特定对象的象素数据写入显示缓冲区中。</a:t>
            </a:r>
            <a:endParaRPr lang="en-US" altLang="zh-CN" dirty="0" smtClean="0"/>
          </a:p>
          <a:p>
            <a:pPr lvl="1"/>
            <a:r>
              <a:rPr lang="en-US" altLang="zh-CN" dirty="0" smtClean="0"/>
              <a:t>timer task</a:t>
            </a:r>
          </a:p>
          <a:p>
            <a:pPr lvl="2"/>
            <a:r>
              <a:rPr lang="zh-CN" altLang="en-US" b="1" dirty="0" smtClean="0"/>
              <a:t>控制字幕的显示</a:t>
            </a:r>
            <a:r>
              <a:rPr lang="zh-CN" altLang="en-US" dirty="0" smtClean="0"/>
              <a:t>，当</a:t>
            </a:r>
            <a:r>
              <a:rPr lang="en-US" altLang="zh-CN" dirty="0" smtClean="0"/>
              <a:t>presentation time</a:t>
            </a:r>
            <a:r>
              <a:rPr lang="zh-CN" altLang="en-US" dirty="0" smtClean="0"/>
              <a:t>到达时，就把相应的缓冲区中字幕信息在屏幕上显示出来，如果显示超时则隐藏显示的字幕</a:t>
            </a:r>
            <a:endParaRPr lang="en-US" altLang="zh-CN" dirty="0" smtClean="0"/>
          </a:p>
          <a:p>
            <a:r>
              <a:rPr lang="zh-CN" altLang="en-US" dirty="0" smtClean="0"/>
              <a:t>刷新</a:t>
            </a:r>
            <a:endParaRPr lang="en-US" altLang="zh-CN" dirty="0" smtClean="0"/>
          </a:p>
          <a:p>
            <a:pPr lvl="1"/>
            <a:r>
              <a:rPr lang="zh-CN" altLang="zh-CN" dirty="0"/>
              <a:t>subtitle</a:t>
            </a:r>
            <a:r>
              <a:rPr lang="zh-CN" altLang="en-US" dirty="0"/>
              <a:t>没有内在的</a:t>
            </a:r>
            <a:r>
              <a:rPr lang="zh-CN" altLang="en-US" dirty="0" smtClean="0"/>
              <a:t>刷新率</a:t>
            </a:r>
            <a:endParaRPr lang="en-US" altLang="zh-CN" dirty="0" smtClean="0"/>
          </a:p>
          <a:p>
            <a:pPr lvl="1"/>
            <a:r>
              <a:rPr lang="zh-CN" altLang="en-US" dirty="0"/>
              <a:t>和</a:t>
            </a:r>
            <a:r>
              <a:rPr lang="zh-CN" altLang="zh-CN" dirty="0"/>
              <a:t>PTS</a:t>
            </a:r>
            <a:r>
              <a:rPr lang="zh-CN" altLang="en-US" dirty="0"/>
              <a:t>联系</a:t>
            </a:r>
            <a:r>
              <a:rPr lang="zh-CN" altLang="en-US" dirty="0" smtClean="0"/>
              <a:t>起来确定显示时间</a:t>
            </a:r>
            <a:endParaRPr lang="zh-CN" altLang="en-US" dirty="0"/>
          </a:p>
        </p:txBody>
      </p:sp>
    </p:spTree>
    <p:extLst>
      <p:ext uri="{BB962C8B-B14F-4D97-AF65-F5344CB8AC3E}">
        <p14:creationId xmlns:p14="http://schemas.microsoft.com/office/powerpoint/2010/main" val="3477773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 SUBTITLE</a:t>
            </a:r>
            <a:r>
              <a:rPr lang="zh-CN" altLang="en-US" dirty="0" smtClean="0"/>
              <a:t>与</a:t>
            </a:r>
            <a:r>
              <a:rPr lang="en-US" altLang="zh-CN" dirty="0" smtClean="0"/>
              <a:t>CC</a:t>
            </a:r>
            <a:endParaRPr lang="zh-CN" altLang="en-US" dirty="0"/>
          </a:p>
        </p:txBody>
      </p:sp>
      <p:sp>
        <p:nvSpPr>
          <p:cNvPr id="3" name="内容占位符 2"/>
          <p:cNvSpPr>
            <a:spLocks noGrp="1"/>
          </p:cNvSpPr>
          <p:nvPr>
            <p:ph idx="1"/>
          </p:nvPr>
        </p:nvSpPr>
        <p:spPr>
          <a:xfrm>
            <a:off x="495300" y="1196975"/>
            <a:ext cx="8915400" cy="2592065"/>
          </a:xfrm>
        </p:spPr>
        <p:txBody>
          <a:bodyPr/>
          <a:lstStyle/>
          <a:p>
            <a:r>
              <a:rPr lang="en-US" altLang="zh-CN" dirty="0" smtClean="0"/>
              <a:t>Subtitle</a:t>
            </a:r>
            <a:r>
              <a:rPr lang="zh-CN" altLang="en-US" dirty="0" smtClean="0"/>
              <a:t>和</a:t>
            </a:r>
            <a:r>
              <a:rPr lang="en-US" altLang="zh-CN" dirty="0" smtClean="0"/>
              <a:t>CC(</a:t>
            </a:r>
            <a:r>
              <a:rPr lang="en-US" dirty="0" smtClean="0"/>
              <a:t> Closed Captions</a:t>
            </a:r>
            <a:r>
              <a:rPr lang="en-US" altLang="zh-CN" dirty="0" smtClean="0"/>
              <a:t>)</a:t>
            </a:r>
            <a:r>
              <a:rPr lang="zh-CN" altLang="en-US" dirty="0" smtClean="0"/>
              <a:t>都是字幕的一种</a:t>
            </a:r>
            <a:endParaRPr lang="en-US" altLang="zh-CN" dirty="0" smtClean="0"/>
          </a:p>
          <a:p>
            <a:r>
              <a:rPr lang="en-US" altLang="zh-CN" dirty="0" smtClean="0"/>
              <a:t>CC</a:t>
            </a:r>
            <a:r>
              <a:rPr lang="zh-CN" altLang="en-US" dirty="0" smtClean="0"/>
              <a:t>为隐藏式字幕</a:t>
            </a:r>
            <a:endParaRPr lang="en-US" altLang="zh-CN" dirty="0" smtClean="0"/>
          </a:p>
          <a:p>
            <a:pPr lvl="1"/>
            <a:r>
              <a:rPr lang="zh-CN" altLang="en-US" dirty="0" smtClean="0"/>
              <a:t>把文字加入</a:t>
            </a:r>
            <a:r>
              <a:rPr lang="en-US" altLang="zh-CN" dirty="0" smtClean="0"/>
              <a:t>NTSC</a:t>
            </a:r>
            <a:r>
              <a:rPr lang="zh-CN" altLang="en-US" dirty="0" smtClean="0"/>
              <a:t>电视信号的一种标准化编码方法</a:t>
            </a:r>
            <a:endParaRPr lang="en-US" altLang="zh-CN" dirty="0" smtClean="0"/>
          </a:p>
          <a:p>
            <a:pPr lvl="1"/>
            <a:r>
              <a:rPr lang="zh-CN" altLang="en-US" dirty="0" smtClean="0"/>
              <a:t>电视机的内置解码器或独立解码器能显示文字</a:t>
            </a:r>
            <a:endParaRPr lang="en-US" altLang="zh-CN" dirty="0" smtClean="0"/>
          </a:p>
          <a:p>
            <a:pPr lvl="1"/>
            <a:r>
              <a:rPr lang="zh-CN" altLang="en-US" dirty="0" smtClean="0"/>
              <a:t>在国外主要是为了方便有听力障碍的残障人士</a:t>
            </a:r>
            <a:endParaRPr lang="zh-CN" altLang="en-US" dirty="0"/>
          </a:p>
        </p:txBody>
      </p:sp>
      <p:graphicFrame>
        <p:nvGraphicFramePr>
          <p:cNvPr id="4" name="内容占位符 3"/>
          <p:cNvGraphicFramePr>
            <a:graphicFrameLocks/>
          </p:cNvGraphicFramePr>
          <p:nvPr>
            <p:extLst>
              <p:ext uri="{D42A27DB-BD31-4B8C-83A1-F6EECF244321}">
                <p14:modId xmlns:p14="http://schemas.microsoft.com/office/powerpoint/2010/main" val="334055840"/>
              </p:ext>
            </p:extLst>
          </p:nvPr>
        </p:nvGraphicFramePr>
        <p:xfrm>
          <a:off x="502096" y="4090784"/>
          <a:ext cx="8915401" cy="2146528"/>
        </p:xfrm>
        <a:graphic>
          <a:graphicData uri="http://schemas.openxmlformats.org/drawingml/2006/table">
            <a:tbl>
              <a:tblPr firstRow="1" bandRow="1">
                <a:tableStyleId>{5C22544A-7EE6-4342-B048-85BDC9FD1C3A}</a:tableStyleId>
              </a:tblPr>
              <a:tblGrid>
                <a:gridCol w="1714600"/>
                <a:gridCol w="3826577"/>
                <a:gridCol w="3374224"/>
              </a:tblGrid>
              <a:tr h="280066">
                <a:tc>
                  <a:txBody>
                    <a:bodyPr/>
                    <a:lstStyle/>
                    <a:p>
                      <a:pPr algn="ctr"/>
                      <a:endParaRPr lang="zh-CN" altLang="en-US" sz="3600" dirty="0">
                        <a:solidFill>
                          <a:schemeClr val="bg1"/>
                        </a:solidFill>
                      </a:endParaRPr>
                    </a:p>
                  </a:txBody>
                  <a:tcPr marL="99060" marR="99060">
                    <a:solidFill>
                      <a:schemeClr val="tx1">
                        <a:lumMod val="75000"/>
                        <a:lumOff val="25000"/>
                      </a:schemeClr>
                    </a:solidFill>
                  </a:tcPr>
                </a:tc>
                <a:tc>
                  <a:txBody>
                    <a:bodyPr/>
                    <a:lstStyle/>
                    <a:p>
                      <a:pPr algn="ctr"/>
                      <a:r>
                        <a:rPr lang="en-US" sz="3600" dirty="0" smtClean="0">
                          <a:solidFill>
                            <a:schemeClr val="bg1"/>
                          </a:solidFill>
                        </a:rPr>
                        <a:t>Subtitle</a:t>
                      </a:r>
                      <a:endParaRPr lang="zh-CN" altLang="en-US" sz="3600" dirty="0">
                        <a:solidFill>
                          <a:schemeClr val="bg1"/>
                        </a:solidFill>
                      </a:endParaRPr>
                    </a:p>
                  </a:txBody>
                  <a:tcPr marL="99060" marR="99060">
                    <a:solidFill>
                      <a:schemeClr val="tx1">
                        <a:lumMod val="75000"/>
                        <a:lumOff val="25000"/>
                      </a:schemeClr>
                    </a:solidFill>
                  </a:tcPr>
                </a:tc>
                <a:tc>
                  <a:txBody>
                    <a:bodyPr/>
                    <a:lstStyle/>
                    <a:p>
                      <a:pPr algn="ctr"/>
                      <a:r>
                        <a:rPr lang="en-US" sz="3600" dirty="0" smtClean="0">
                          <a:solidFill>
                            <a:schemeClr val="bg1"/>
                          </a:solidFill>
                        </a:rPr>
                        <a:t>Closed  Caption </a:t>
                      </a:r>
                      <a:endParaRPr lang="zh-CN" altLang="en-US" sz="3600" dirty="0">
                        <a:solidFill>
                          <a:schemeClr val="bg1"/>
                        </a:solidFill>
                      </a:endParaRPr>
                    </a:p>
                  </a:txBody>
                  <a:tcPr marL="99060" marR="99060">
                    <a:solidFill>
                      <a:schemeClr val="tx1">
                        <a:lumMod val="75000"/>
                        <a:lumOff val="25000"/>
                      </a:schemeClr>
                    </a:solidFill>
                  </a:tcPr>
                </a:tc>
              </a:tr>
              <a:tr h="714360">
                <a:tc>
                  <a:txBody>
                    <a:bodyPr/>
                    <a:lstStyle/>
                    <a:p>
                      <a:pPr algn="ctr"/>
                      <a:r>
                        <a:rPr lang="en-US" altLang="zh-CN" sz="3600" b="0" dirty="0" smtClean="0">
                          <a:solidFill>
                            <a:schemeClr val="tx1">
                              <a:lumMod val="75000"/>
                              <a:lumOff val="25000"/>
                            </a:schemeClr>
                          </a:solidFill>
                        </a:rPr>
                        <a:t>UI</a:t>
                      </a:r>
                      <a:endParaRPr lang="zh-CN" altLang="en-US" sz="3600" b="0" dirty="0">
                        <a:solidFill>
                          <a:schemeClr val="tx1">
                            <a:lumMod val="75000"/>
                            <a:lumOff val="25000"/>
                          </a:schemeClr>
                        </a:solidFill>
                      </a:endParaRPr>
                    </a:p>
                  </a:txBody>
                  <a:tcPr marL="99060" marR="99060">
                    <a:solidFill>
                      <a:srgbClr val="FFC000"/>
                    </a:solidFill>
                  </a:tcPr>
                </a:tc>
                <a:tc>
                  <a:txBody>
                    <a:bodyPr/>
                    <a:lstStyle/>
                    <a:p>
                      <a:pPr marL="342900" indent="-342900" algn="l">
                        <a:buFont typeface="Wingdings" pitchFamily="2" charset="2"/>
                        <a:buChar char="n"/>
                      </a:pPr>
                      <a:r>
                        <a:rPr lang="zh-CN" altLang="en-US" sz="2000" b="0" dirty="0" smtClean="0">
                          <a:solidFill>
                            <a:schemeClr val="tx1">
                              <a:lumMod val="75000"/>
                              <a:lumOff val="25000"/>
                            </a:schemeClr>
                          </a:solidFill>
                        </a:rPr>
                        <a:t>一种子图层</a:t>
                      </a:r>
                      <a:endParaRPr lang="en-US" altLang="zh-CN" sz="2000" b="0" dirty="0" smtClean="0">
                        <a:solidFill>
                          <a:schemeClr val="tx1">
                            <a:lumMod val="75000"/>
                            <a:lumOff val="25000"/>
                          </a:schemeClr>
                        </a:solidFill>
                      </a:endParaRPr>
                    </a:p>
                    <a:p>
                      <a:pPr marL="342900" indent="-342900" algn="l">
                        <a:buFont typeface="Wingdings" pitchFamily="2" charset="2"/>
                        <a:buChar char="n"/>
                      </a:pPr>
                      <a:r>
                        <a:rPr lang="zh-CN" altLang="en-US" sz="2000" b="0" dirty="0" smtClean="0">
                          <a:solidFill>
                            <a:schemeClr val="tx1">
                              <a:lumMod val="75000"/>
                              <a:lumOff val="25000"/>
                            </a:schemeClr>
                          </a:solidFill>
                        </a:rPr>
                        <a:t>以图层叠加的形式显示出来</a:t>
                      </a:r>
                      <a:endParaRPr lang="zh-CN" altLang="en-US" sz="2000" b="0" dirty="0">
                        <a:solidFill>
                          <a:schemeClr val="tx1">
                            <a:lumMod val="75000"/>
                            <a:lumOff val="25000"/>
                          </a:schemeClr>
                        </a:solidFill>
                      </a:endParaRPr>
                    </a:p>
                  </a:txBody>
                  <a:tcPr marL="99060" marR="99060">
                    <a:solidFill>
                      <a:srgbClr val="FFC000"/>
                    </a:solidFill>
                  </a:tcPr>
                </a:tc>
                <a:tc>
                  <a:txBody>
                    <a:bodyPr/>
                    <a:lstStyle/>
                    <a:p>
                      <a:pPr marL="342900" indent="-342900" algn="l">
                        <a:buFont typeface="Wingdings" pitchFamily="2" charset="2"/>
                        <a:buChar char="n"/>
                      </a:pPr>
                      <a:r>
                        <a:rPr lang="zh-CN" altLang="en-US" sz="2000" b="0" dirty="0" smtClean="0">
                          <a:solidFill>
                            <a:schemeClr val="tx1">
                              <a:lumMod val="75000"/>
                              <a:lumOff val="25000"/>
                            </a:schemeClr>
                          </a:solidFill>
                        </a:rPr>
                        <a:t>与</a:t>
                      </a:r>
                      <a:r>
                        <a:rPr lang="en-US" altLang="zh-CN" sz="2000" b="0" dirty="0" smtClean="0">
                          <a:solidFill>
                            <a:schemeClr val="tx1">
                              <a:lumMod val="75000"/>
                              <a:lumOff val="25000"/>
                            </a:schemeClr>
                          </a:solidFill>
                        </a:rPr>
                        <a:t>UI</a:t>
                      </a:r>
                      <a:r>
                        <a:rPr lang="zh-CN" altLang="en-US" sz="2000" b="0" dirty="0" smtClean="0">
                          <a:solidFill>
                            <a:schemeClr val="tx1">
                              <a:lumMod val="75000"/>
                              <a:lumOff val="25000"/>
                            </a:schemeClr>
                          </a:solidFill>
                        </a:rPr>
                        <a:t>在同一图层</a:t>
                      </a:r>
                      <a:endParaRPr lang="en-US" altLang="zh-CN" sz="2000" b="0" dirty="0" smtClean="0">
                        <a:solidFill>
                          <a:schemeClr val="tx1">
                            <a:lumMod val="75000"/>
                            <a:lumOff val="25000"/>
                          </a:schemeClr>
                        </a:solidFill>
                      </a:endParaRPr>
                    </a:p>
                    <a:p>
                      <a:pPr marL="342900" indent="-342900" algn="l">
                        <a:buFont typeface="Wingdings" pitchFamily="2" charset="2"/>
                        <a:buChar char="n"/>
                      </a:pPr>
                      <a:r>
                        <a:rPr lang="zh-CN" altLang="en-US" sz="2000" b="0" dirty="0" smtClean="0">
                          <a:solidFill>
                            <a:schemeClr val="tx1">
                              <a:lumMod val="75000"/>
                              <a:lumOff val="25000"/>
                            </a:schemeClr>
                          </a:solidFill>
                        </a:rPr>
                        <a:t>以一种显示功能来显示</a:t>
                      </a:r>
                      <a:endParaRPr lang="zh-CN" altLang="en-US" sz="2000" b="0" dirty="0">
                        <a:solidFill>
                          <a:schemeClr val="tx1">
                            <a:lumMod val="75000"/>
                            <a:lumOff val="25000"/>
                          </a:schemeClr>
                        </a:solidFill>
                      </a:endParaRPr>
                    </a:p>
                  </a:txBody>
                  <a:tcPr marL="99060" marR="99060">
                    <a:solidFill>
                      <a:srgbClr val="FFC000"/>
                    </a:solidFill>
                  </a:tcPr>
                </a:tc>
              </a:tr>
              <a:tr h="792088">
                <a:tc>
                  <a:txBody>
                    <a:bodyPr/>
                    <a:lstStyle/>
                    <a:p>
                      <a:pPr algn="ctr"/>
                      <a:r>
                        <a:rPr lang="zh-CN" altLang="en-US" sz="3600" b="0" dirty="0" smtClean="0">
                          <a:solidFill>
                            <a:schemeClr val="tx1">
                              <a:lumMod val="75000"/>
                              <a:lumOff val="25000"/>
                            </a:schemeClr>
                          </a:solidFill>
                        </a:rPr>
                        <a:t>功能</a:t>
                      </a:r>
                      <a:endParaRPr lang="zh-CN" altLang="en-US" sz="3600" b="0" dirty="0">
                        <a:solidFill>
                          <a:schemeClr val="tx1">
                            <a:lumMod val="75000"/>
                            <a:lumOff val="25000"/>
                          </a:schemeClr>
                        </a:solidFill>
                      </a:endParaRPr>
                    </a:p>
                  </a:txBody>
                  <a:tcPr marL="99060" marR="99060">
                    <a:solidFill>
                      <a:srgbClr val="FFC000"/>
                    </a:solidFill>
                  </a:tcPr>
                </a:tc>
                <a:tc>
                  <a:txBody>
                    <a:bodyPr/>
                    <a:lstStyle/>
                    <a:p>
                      <a:pPr algn="l">
                        <a:lnSpc>
                          <a:spcPct val="150000"/>
                        </a:lnSpc>
                      </a:pPr>
                      <a:r>
                        <a:rPr lang="zh-CN" altLang="en-US" sz="2800" b="0" dirty="0" smtClean="0">
                          <a:solidFill>
                            <a:schemeClr val="tx1">
                              <a:lumMod val="75000"/>
                              <a:lumOff val="25000"/>
                            </a:schemeClr>
                          </a:solidFill>
                        </a:rPr>
                        <a:t>        显示单一</a:t>
                      </a:r>
                      <a:endParaRPr lang="zh-CN" altLang="en-US" sz="2800" b="0" dirty="0">
                        <a:solidFill>
                          <a:schemeClr val="tx1">
                            <a:lumMod val="75000"/>
                            <a:lumOff val="25000"/>
                          </a:schemeClr>
                        </a:solidFill>
                      </a:endParaRPr>
                    </a:p>
                  </a:txBody>
                  <a:tcPr marL="99060" marR="99060">
                    <a:solidFill>
                      <a:srgbClr val="FFC000"/>
                    </a:solidFill>
                  </a:tcPr>
                </a:tc>
                <a:tc>
                  <a:txBody>
                    <a:bodyPr/>
                    <a:lstStyle/>
                    <a:p>
                      <a:pPr algn="l"/>
                      <a:r>
                        <a:rPr lang="zh-CN" altLang="en-US" sz="2000" b="0" dirty="0" smtClean="0">
                          <a:solidFill>
                            <a:schemeClr val="tx1">
                              <a:lumMod val="75000"/>
                              <a:lumOff val="25000"/>
                            </a:schemeClr>
                          </a:solidFill>
                        </a:rPr>
                        <a:t>特别设计的屏幕文字，修改字体大小颜色、背景、风格</a:t>
                      </a:r>
                      <a:endParaRPr lang="zh-CN" altLang="en-US" sz="2000" b="0" dirty="0">
                        <a:solidFill>
                          <a:schemeClr val="tx1">
                            <a:lumMod val="75000"/>
                            <a:lumOff val="25000"/>
                          </a:schemeClr>
                        </a:solidFill>
                      </a:endParaRPr>
                    </a:p>
                  </a:txBody>
                  <a:tcPr marL="99060" marR="99060">
                    <a:solidFill>
                      <a:srgbClr val="FFC000"/>
                    </a:solidFill>
                  </a:tcPr>
                </a:tc>
              </a:tr>
            </a:tbl>
          </a:graphicData>
        </a:graphic>
      </p:graphicFrame>
    </p:spTree>
    <p:extLst>
      <p:ext uri="{BB962C8B-B14F-4D97-AF65-F5344CB8AC3E}">
        <p14:creationId xmlns:p14="http://schemas.microsoft.com/office/powerpoint/2010/main" val="1864094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CI</a:t>
            </a:r>
            <a:endParaRPr lang="zh-CN" altLang="en-US" dirty="0"/>
          </a:p>
        </p:txBody>
      </p:sp>
      <p:sp>
        <p:nvSpPr>
          <p:cNvPr id="5" name="文本占位符 4"/>
          <p:cNvSpPr>
            <a:spLocks noGrp="1"/>
          </p:cNvSpPr>
          <p:nvPr>
            <p:ph type="body" idx="1"/>
          </p:nvPr>
        </p:nvSpPr>
        <p:spPr/>
        <p:txBody>
          <a:bodyPr/>
          <a:lstStyle/>
          <a:p>
            <a:pPr>
              <a:defRPr/>
            </a:pPr>
            <a:r>
              <a:rPr/>
              <a:t>莫敦悦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a:r>
              <a:rPr lang="zh-CN" altLang="en-US"/>
              <a:t>目录</a:t>
            </a:r>
          </a:p>
        </p:txBody>
      </p:sp>
      <p:sp>
        <p:nvSpPr>
          <p:cNvPr id="5123" name="Rectangle 3"/>
          <p:cNvSpPr>
            <a:spLocks noGrp="1" noChangeArrowheads="1"/>
          </p:cNvSpPr>
          <p:nvPr>
            <p:ph type="body" idx="1"/>
          </p:nvPr>
        </p:nvSpPr>
        <p:spPr/>
        <p:txBody>
          <a:bodyPr/>
          <a:lstStyle/>
          <a:p>
            <a:r>
              <a:rPr lang="zh-CN" altLang="en-US"/>
              <a:t>标准简介</a:t>
            </a:r>
          </a:p>
          <a:p>
            <a:r>
              <a:rPr lang="zh-CN" altLang="en-US"/>
              <a:t>层次结构</a:t>
            </a:r>
          </a:p>
          <a:p>
            <a:r>
              <a:rPr lang="zh-CN" altLang="en-US"/>
              <a:t>PCMCIA通讯基础</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797" y="3644901"/>
            <a:ext cx="3694113" cy="223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66" y="3644900"/>
            <a:ext cx="3611563" cy="216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48702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什么是</a:t>
            </a:r>
            <a:r>
              <a:rPr lang="en-US" altLang="zh-CN" dirty="0" smtClean="0"/>
              <a:t>CI</a:t>
            </a:r>
            <a:r>
              <a:rPr lang="zh-CN" altLang="en-US" dirty="0" smtClean="0"/>
              <a:t>？</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sz="3600" b="0" dirty="0"/>
              <a:t>通用接口</a:t>
            </a:r>
            <a:r>
              <a:rPr lang="en-US" altLang="zh-CN" sz="3600" b="0" dirty="0"/>
              <a:t>CI</a:t>
            </a:r>
            <a:r>
              <a:rPr lang="zh-CN" altLang="en-US" sz="3600" b="0" dirty="0"/>
              <a:t>（</a:t>
            </a:r>
            <a:r>
              <a:rPr lang="en-US" altLang="zh-CN" sz="3600" b="0" dirty="0"/>
              <a:t>Common Interface</a:t>
            </a:r>
            <a:r>
              <a:rPr lang="zh-CN" altLang="en-US" sz="3600" b="0" dirty="0"/>
              <a:t>）</a:t>
            </a:r>
            <a:endParaRPr lang="en-US" altLang="zh-CN" sz="3600" b="0" dirty="0" smtClean="0"/>
          </a:p>
          <a:p>
            <a:pPr lvl="1"/>
            <a:r>
              <a:rPr lang="en-US" altLang="zh-CN" sz="3600" b="0" dirty="0" smtClean="0"/>
              <a:t>CI</a:t>
            </a:r>
            <a:r>
              <a:rPr lang="zh-CN" altLang="en-US" sz="3600" b="0" dirty="0"/>
              <a:t>是一个由</a:t>
            </a:r>
            <a:r>
              <a:rPr lang="en-US" altLang="zh-CN" sz="3600" b="0" dirty="0"/>
              <a:t>DVB</a:t>
            </a:r>
            <a:r>
              <a:rPr lang="zh-CN" altLang="en-US" sz="3600" b="0" dirty="0"/>
              <a:t>组织为机顶盒和分离的硬件模块之间定义的标准</a:t>
            </a:r>
            <a:r>
              <a:rPr lang="zh-CN" altLang="en-US" sz="3600" b="0" dirty="0" smtClean="0"/>
              <a:t>接口</a:t>
            </a:r>
            <a:endParaRPr lang="en-US" altLang="zh-CN" sz="3600" b="0" dirty="0" smtClean="0"/>
          </a:p>
          <a:p>
            <a:r>
              <a:rPr lang="zh-CN" altLang="en-US" sz="3600" b="0" dirty="0" smtClean="0"/>
              <a:t>起源于</a:t>
            </a:r>
            <a:r>
              <a:rPr lang="en-US" altLang="zh-CN" sz="3600" b="0" dirty="0" smtClean="0"/>
              <a:t>PCMCIA</a:t>
            </a:r>
          </a:p>
          <a:p>
            <a:r>
              <a:rPr lang="zh-CN" altLang="en-US" sz="3600" b="0" dirty="0" smtClean="0"/>
              <a:t>连接</a:t>
            </a:r>
            <a:r>
              <a:rPr lang="zh-CN" altLang="en-US" sz="3600" dirty="0" smtClean="0"/>
              <a:t>智能卡</a:t>
            </a:r>
            <a:r>
              <a:rPr lang="zh-CN" altLang="en-US" sz="3600" b="0" dirty="0" smtClean="0"/>
              <a:t>与</a:t>
            </a:r>
            <a:r>
              <a:rPr lang="zh-CN" altLang="en-US" sz="3600" dirty="0" smtClean="0"/>
              <a:t>机顶盒</a:t>
            </a:r>
            <a:r>
              <a:rPr lang="zh-CN" altLang="en-US" sz="3600" b="0" dirty="0" smtClean="0"/>
              <a:t>的接口</a:t>
            </a:r>
            <a:endParaRPr lang="en-US" altLang="zh-CN" sz="3600" b="0" dirty="0" smtClean="0"/>
          </a:p>
          <a:p>
            <a:pPr lvl="1"/>
            <a:r>
              <a:rPr lang="zh-CN" altLang="en-US" dirty="0"/>
              <a:t>TS流</a:t>
            </a:r>
            <a:r>
              <a:rPr lang="zh-CN" altLang="en-US" dirty="0" smtClean="0"/>
              <a:t>接口</a:t>
            </a:r>
            <a:endParaRPr lang="en-US" altLang="zh-CN" dirty="0" smtClean="0"/>
          </a:p>
          <a:p>
            <a:pPr lvl="1"/>
            <a:r>
              <a:rPr lang="zh-CN" altLang="en-US" dirty="0" smtClean="0"/>
              <a:t>命令</a:t>
            </a:r>
            <a:r>
              <a:rPr lang="zh-CN" altLang="en-US" dirty="0"/>
              <a:t>接口（双向）</a:t>
            </a:r>
          </a:p>
          <a:p>
            <a:pPr lvl="1"/>
            <a:endParaRPr lang="zh-CN" altLang="en-US" sz="4000" b="0"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26</a:t>
            </a:fld>
            <a:endParaRPr lang="en-US" altLang="zh-CN" dirty="0"/>
          </a:p>
        </p:txBody>
      </p:sp>
    </p:spTree>
    <p:extLst>
      <p:ext uri="{BB962C8B-B14F-4D97-AF65-F5344CB8AC3E}">
        <p14:creationId xmlns:p14="http://schemas.microsoft.com/office/powerpoint/2010/main" val="2783129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2133" y="3675887"/>
            <a:ext cx="9903867" cy="119327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4" name="Rectangle 2"/>
          <p:cNvSpPr>
            <a:spLocks noGrp="1" noChangeArrowheads="1"/>
          </p:cNvSpPr>
          <p:nvPr>
            <p:ph type="title"/>
          </p:nvPr>
        </p:nvSpPr>
        <p:spPr/>
        <p:txBody>
          <a:bodyPr/>
          <a:lstStyle/>
          <a:p>
            <a:r>
              <a:rPr lang="en-US" altLang="zh-CN" dirty="0" smtClean="0"/>
              <a:t>2. CAS</a:t>
            </a:r>
            <a:r>
              <a:rPr lang="zh-CN" altLang="en-US" dirty="0" smtClean="0"/>
              <a:t>接收端与</a:t>
            </a:r>
            <a:r>
              <a:rPr lang="en-US" altLang="zh-CN" dirty="0" smtClean="0"/>
              <a:t>CI</a:t>
            </a:r>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1052736"/>
            <a:ext cx="8496944" cy="5246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bwMode="auto">
          <a:xfrm>
            <a:off x="3656856" y="2636912"/>
            <a:ext cx="1656184" cy="400110"/>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smtClean="0">
                <a:latin typeface="微软雅黑" pitchFamily="34" charset="-122"/>
                <a:ea typeface="微软雅黑" pitchFamily="34" charset="-122"/>
              </a:rPr>
              <a:t>加扰传输流</a:t>
            </a:r>
          </a:p>
        </p:txBody>
      </p:sp>
      <p:sp>
        <p:nvSpPr>
          <p:cNvPr id="5" name="TextBox 4"/>
          <p:cNvSpPr txBox="1"/>
          <p:nvPr/>
        </p:nvSpPr>
        <p:spPr bwMode="auto">
          <a:xfrm>
            <a:off x="3584848" y="456138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加扰传输流</a:t>
            </a:r>
          </a:p>
        </p:txBody>
      </p:sp>
      <p:sp>
        <p:nvSpPr>
          <p:cNvPr id="6" name="TextBox 5"/>
          <p:cNvSpPr txBox="1"/>
          <p:nvPr/>
        </p:nvSpPr>
        <p:spPr bwMode="auto">
          <a:xfrm>
            <a:off x="5889104" y="456138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解扰传输流</a:t>
            </a:r>
          </a:p>
        </p:txBody>
      </p:sp>
      <p:sp>
        <p:nvSpPr>
          <p:cNvPr id="7" name="TextBox 6"/>
          <p:cNvSpPr txBox="1"/>
          <p:nvPr/>
        </p:nvSpPr>
        <p:spPr bwMode="auto">
          <a:xfrm>
            <a:off x="5889104" y="384130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解扰传输流</a:t>
            </a:r>
          </a:p>
        </p:txBody>
      </p:sp>
      <p:cxnSp>
        <p:nvCxnSpPr>
          <p:cNvPr id="4" name="直接箭头连接符 3"/>
          <p:cNvCxnSpPr/>
          <p:nvPr/>
        </p:nvCxnSpPr>
        <p:spPr>
          <a:xfrm>
            <a:off x="4304928" y="1988840"/>
            <a:ext cx="0" cy="2160240"/>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323606" y="4561383"/>
            <a:ext cx="0" cy="451793"/>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609184" y="3501008"/>
            <a:ext cx="0" cy="648073"/>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auto">
          <a:xfrm>
            <a:off x="7401272" y="4077072"/>
            <a:ext cx="1656184" cy="338554"/>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en-US" altLang="zh-CN" sz="1600" b="1" dirty="0" smtClean="0">
                <a:latin typeface="微软雅黑" pitchFamily="34" charset="-122"/>
                <a:ea typeface="微软雅黑" pitchFamily="34" charset="-122"/>
              </a:rPr>
              <a:t>CI</a:t>
            </a:r>
            <a:r>
              <a:rPr lang="zh-CN" altLang="en-US" sz="1600" b="1" dirty="0" smtClean="0">
                <a:latin typeface="微软雅黑" pitchFamily="34" charset="-122"/>
                <a:ea typeface="微软雅黑" pitchFamily="34" charset="-122"/>
              </a:rPr>
              <a:t>（通用接口）</a:t>
            </a:r>
          </a:p>
        </p:txBody>
      </p:sp>
      <p:sp>
        <p:nvSpPr>
          <p:cNvPr id="20" name="TextBox 19"/>
          <p:cNvSpPr txBox="1"/>
          <p:nvPr/>
        </p:nvSpPr>
        <p:spPr bwMode="auto">
          <a:xfrm>
            <a:off x="7485954" y="5229200"/>
            <a:ext cx="1104355" cy="584775"/>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en-US" altLang="zh-CN" sz="1600" b="1" dirty="0" smtClean="0">
                <a:latin typeface="微软雅黑" pitchFamily="34" charset="-122"/>
                <a:ea typeface="微软雅黑" pitchFamily="34" charset="-122"/>
              </a:rPr>
              <a:t>  CAM</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CA</a:t>
            </a:r>
            <a:r>
              <a:rPr lang="zh-CN" altLang="en-US" sz="1600" b="1" dirty="0" smtClean="0">
                <a:latin typeface="微软雅黑" pitchFamily="34" charset="-122"/>
                <a:ea typeface="微软雅黑" pitchFamily="34" charset="-122"/>
              </a:rPr>
              <a:t>模块）</a:t>
            </a:r>
          </a:p>
        </p:txBody>
      </p:sp>
      <p:cxnSp>
        <p:nvCxnSpPr>
          <p:cNvPr id="18" name="直接连接符 17"/>
          <p:cNvCxnSpPr/>
          <p:nvPr/>
        </p:nvCxnSpPr>
        <p:spPr>
          <a:xfrm>
            <a:off x="920552" y="1772816"/>
            <a:ext cx="1296144"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188804" y="1772816"/>
            <a:ext cx="648072"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304928" y="1988840"/>
            <a:ext cx="0" cy="2257509"/>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584848" y="4221088"/>
            <a:ext cx="3672408" cy="31503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流接口（</a:t>
            </a:r>
            <a:r>
              <a:rPr lang="en-US" altLang="zh-CN" sz="2000" dirty="0" smtClean="0">
                <a:solidFill>
                  <a:schemeClr val="bg1"/>
                </a:solidFill>
                <a:latin typeface="+mj-ea"/>
                <a:ea typeface="+mj-ea"/>
              </a:rPr>
              <a:t>CI</a:t>
            </a:r>
            <a:r>
              <a:rPr lang="zh-CN" altLang="en-US" sz="2000" dirty="0" smtClean="0">
                <a:solidFill>
                  <a:schemeClr val="bg1"/>
                </a:solidFill>
                <a:latin typeface="+mj-ea"/>
                <a:ea typeface="+mj-ea"/>
              </a:rPr>
              <a:t>接口之一）</a:t>
            </a:r>
            <a:endParaRPr lang="zh-CN" altLang="en-US" sz="2000" dirty="0">
              <a:solidFill>
                <a:schemeClr val="bg1"/>
              </a:solidFill>
              <a:latin typeface="+mj-ea"/>
              <a:ea typeface="+mj-ea"/>
            </a:endParaRPr>
          </a:p>
        </p:txBody>
      </p:sp>
      <p:cxnSp>
        <p:nvCxnSpPr>
          <p:cNvPr id="30" name="直接连接符 29"/>
          <p:cNvCxnSpPr/>
          <p:nvPr/>
        </p:nvCxnSpPr>
        <p:spPr>
          <a:xfrm>
            <a:off x="4342284" y="4536122"/>
            <a:ext cx="0" cy="477054"/>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25838" y="4991485"/>
            <a:ext cx="3475434" cy="3097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对</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流解扰</a:t>
            </a:r>
            <a:endParaRPr lang="zh-CN" altLang="en-US" sz="2000" dirty="0">
              <a:solidFill>
                <a:schemeClr val="bg1"/>
              </a:solidFill>
              <a:latin typeface="+mj-ea"/>
              <a:ea typeface="+mj-ea"/>
            </a:endParaRPr>
          </a:p>
        </p:txBody>
      </p:sp>
      <p:cxnSp>
        <p:nvCxnSpPr>
          <p:cNvPr id="34" name="直接连接符 33"/>
          <p:cNvCxnSpPr/>
          <p:nvPr/>
        </p:nvCxnSpPr>
        <p:spPr>
          <a:xfrm>
            <a:off x="2648744" y="3586517"/>
            <a:ext cx="0" cy="562563"/>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756470" y="4195474"/>
            <a:ext cx="1756370" cy="31503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命令接口</a:t>
            </a:r>
            <a:endParaRPr lang="zh-CN" altLang="en-US" sz="2000" dirty="0">
              <a:solidFill>
                <a:schemeClr val="bg1"/>
              </a:solidFill>
              <a:latin typeface="+mj-ea"/>
              <a:ea typeface="+mj-ea"/>
            </a:endParaRPr>
          </a:p>
        </p:txBody>
      </p:sp>
      <p:cxnSp>
        <p:nvCxnSpPr>
          <p:cNvPr id="37" name="直接连接符 36"/>
          <p:cNvCxnSpPr>
            <a:stCxn id="36" idx="2"/>
          </p:cNvCxnSpPr>
          <p:nvPr/>
        </p:nvCxnSpPr>
        <p:spPr>
          <a:xfrm flipH="1">
            <a:off x="2625924" y="4510508"/>
            <a:ext cx="8731" cy="650107"/>
          </a:xfrm>
          <a:prstGeom prst="line">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609184" y="4510508"/>
            <a:ext cx="0" cy="426209"/>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617543" y="3501008"/>
            <a:ext cx="0" cy="707288"/>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597327" y="1988840"/>
            <a:ext cx="0" cy="1001716"/>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945618" y="3117594"/>
            <a:ext cx="1423206" cy="4689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STB CPU</a:t>
            </a:r>
            <a:endParaRPr lang="zh-CN" altLang="en-US" sz="2000" dirty="0">
              <a:solidFill>
                <a:schemeClr val="bg1"/>
              </a:solidFill>
              <a:latin typeface="+mj-ea"/>
              <a:ea typeface="+mj-ea"/>
            </a:endParaRPr>
          </a:p>
        </p:txBody>
      </p:sp>
      <p:sp>
        <p:nvSpPr>
          <p:cNvPr id="48" name="矩形 47"/>
          <p:cNvSpPr/>
          <p:nvPr/>
        </p:nvSpPr>
        <p:spPr>
          <a:xfrm>
            <a:off x="1914321" y="5146346"/>
            <a:ext cx="1423206" cy="4689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CAM CPU</a:t>
            </a:r>
            <a:endParaRPr lang="zh-CN" altLang="en-US" sz="2000" dirty="0">
              <a:solidFill>
                <a:schemeClr val="bg1"/>
              </a:solidFill>
              <a:latin typeface="+mj-ea"/>
              <a:ea typeface="+mj-ea"/>
            </a:endParaRPr>
          </a:p>
        </p:txBody>
      </p:sp>
      <p:sp>
        <p:nvSpPr>
          <p:cNvPr id="49" name="矩形 48"/>
          <p:cNvSpPr/>
          <p:nvPr/>
        </p:nvSpPr>
        <p:spPr>
          <a:xfrm>
            <a:off x="145418" y="1538355"/>
            <a:ext cx="1135174" cy="450486"/>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chemeClr val="tx1">
                    <a:lumMod val="75000"/>
                    <a:lumOff val="25000"/>
                  </a:schemeClr>
                </a:solidFill>
                <a:latin typeface="+mj-ea"/>
                <a:ea typeface="+mj-ea"/>
              </a:rPr>
              <a:t>TS*</a:t>
            </a:r>
            <a:r>
              <a:rPr lang="zh-CN" altLang="en-US" sz="2000" b="1" dirty="0" smtClean="0">
                <a:solidFill>
                  <a:schemeClr val="tx1">
                    <a:lumMod val="75000"/>
                    <a:lumOff val="25000"/>
                  </a:schemeClr>
                </a:solidFill>
                <a:latin typeface="+mj-ea"/>
                <a:ea typeface="+mj-ea"/>
              </a:rPr>
              <a:t>流</a:t>
            </a:r>
            <a:endParaRPr lang="zh-CN" altLang="en-US" sz="2000" b="1" dirty="0">
              <a:solidFill>
                <a:schemeClr val="tx1">
                  <a:lumMod val="75000"/>
                  <a:lumOff val="25000"/>
                </a:schemeClr>
              </a:solidFill>
              <a:latin typeface="+mj-ea"/>
              <a:ea typeface="+mj-ea"/>
            </a:endParaRPr>
          </a:p>
        </p:txBody>
      </p:sp>
      <p:sp>
        <p:nvSpPr>
          <p:cNvPr id="50" name="矩形 49"/>
          <p:cNvSpPr/>
          <p:nvPr/>
        </p:nvSpPr>
        <p:spPr>
          <a:xfrm>
            <a:off x="5493382" y="2237670"/>
            <a:ext cx="1135174" cy="504056"/>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chemeClr val="tx1">
                    <a:lumMod val="75000"/>
                    <a:lumOff val="25000"/>
                  </a:schemeClr>
                </a:solidFill>
                <a:latin typeface="+mj-ea"/>
                <a:ea typeface="+mj-ea"/>
              </a:rPr>
              <a:t>TS</a:t>
            </a:r>
            <a:r>
              <a:rPr lang="zh-CN" altLang="en-US" sz="2000" b="1" dirty="0" smtClean="0">
                <a:solidFill>
                  <a:schemeClr val="tx1">
                    <a:lumMod val="75000"/>
                    <a:lumOff val="25000"/>
                  </a:schemeClr>
                </a:solidFill>
                <a:latin typeface="+mj-ea"/>
                <a:ea typeface="+mj-ea"/>
              </a:rPr>
              <a:t>流</a:t>
            </a:r>
            <a:endParaRPr lang="zh-CN" altLang="en-US" sz="2000" b="1" dirty="0">
              <a:solidFill>
                <a:schemeClr val="tx1">
                  <a:lumMod val="75000"/>
                  <a:lumOff val="25000"/>
                </a:schemeClr>
              </a:solidFill>
              <a:latin typeface="+mj-ea"/>
              <a:ea typeface="+mj-ea"/>
            </a:endParaRPr>
          </a:p>
        </p:txBody>
      </p:sp>
      <p:cxnSp>
        <p:nvCxnSpPr>
          <p:cNvPr id="45" name="直接连接符 44"/>
          <p:cNvCxnSpPr/>
          <p:nvPr/>
        </p:nvCxnSpPr>
        <p:spPr>
          <a:xfrm>
            <a:off x="7403901" y="1772816"/>
            <a:ext cx="1869579"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0" y="784241"/>
            <a:ext cx="9906000" cy="289164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133" y="4869160"/>
            <a:ext cx="9906000" cy="202169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bwMode="auto">
          <a:xfrm>
            <a:off x="7209134" y="3986038"/>
            <a:ext cx="2064346" cy="707886"/>
          </a:xfrm>
          <a:prstGeom prst="rect">
            <a:avLst/>
          </a:prstGeom>
          <a:solidFill>
            <a:srgbClr val="FFC000"/>
          </a:solidFill>
          <a:ln>
            <a:noFill/>
          </a:ln>
          <a:extLst/>
        </p:spPr>
        <p:txBody>
          <a:bodyPr vert="horz" wrap="square" lIns="91440" tIns="45720" rIns="91440" bIns="45720" numCol="1" rtlCol="0" anchor="t" anchorCtr="0" compatLnSpc="1">
            <a:prstTxWarp prst="textNoShape">
              <a:avLst/>
            </a:prstTxWarp>
            <a:spAutoFit/>
          </a:bodyPr>
          <a:lstStyle/>
          <a:p>
            <a:pPr algn="ctr"/>
            <a:r>
              <a:rPr lang="en-US" altLang="zh-CN" sz="4000" b="1" dirty="0" smtClean="0">
                <a:latin typeface="微软雅黑" pitchFamily="34" charset="-122"/>
                <a:ea typeface="微软雅黑" pitchFamily="34" charset="-122"/>
              </a:rPr>
              <a:t>CI</a:t>
            </a:r>
            <a:r>
              <a:rPr lang="zh-CN" altLang="en-US" sz="4000" b="1" dirty="0" smtClean="0">
                <a:latin typeface="微软雅黑" pitchFamily="34" charset="-122"/>
                <a:ea typeface="微软雅黑" pitchFamily="34" charset="-122"/>
              </a:rPr>
              <a:t>接口</a:t>
            </a:r>
          </a:p>
        </p:txBody>
      </p:sp>
    </p:spTree>
    <p:extLst>
      <p:ext uri="{BB962C8B-B14F-4D97-AF65-F5344CB8AC3E}">
        <p14:creationId xmlns:p14="http://schemas.microsoft.com/office/powerpoint/2010/main" val="12256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300"/>
                                        <p:tgtEl>
                                          <p:spTgt spid="49"/>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3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3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3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3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300"/>
                                        <p:tgtEl>
                                          <p:spTgt spid="30"/>
                                        </p:tgtEl>
                                      </p:cBhvr>
                                    </p:animEffect>
                                  </p:childTnLst>
                                </p:cTn>
                              </p:par>
                            </p:childTnLst>
                          </p:cTn>
                        </p:par>
                        <p:par>
                          <p:cTn id="30" fill="hold">
                            <p:stCondLst>
                              <p:cond delay="300"/>
                            </p:stCondLst>
                            <p:childTnLst>
                              <p:par>
                                <p:cTn id="31" presetID="22" presetClass="entr" presetSubtype="4"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300"/>
                                        <p:tgtEl>
                                          <p:spTgt spid="47"/>
                                        </p:tgtEl>
                                      </p:cBhvr>
                                    </p:animEffect>
                                  </p:childTnLst>
                                </p:cTn>
                              </p:par>
                            </p:childTnLst>
                          </p:cTn>
                        </p:par>
                        <p:par>
                          <p:cTn id="34" fill="hold">
                            <p:stCondLst>
                              <p:cond delay="600"/>
                            </p:stCondLst>
                            <p:childTnLst>
                              <p:par>
                                <p:cTn id="35" presetID="22" presetClass="entr" presetSubtype="1"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300"/>
                                        <p:tgtEl>
                                          <p:spTgt spid="34"/>
                                        </p:tgtEl>
                                      </p:cBhvr>
                                    </p:animEffect>
                                  </p:childTnLst>
                                </p:cTn>
                              </p:par>
                            </p:childTnLst>
                          </p:cTn>
                        </p:par>
                        <p:par>
                          <p:cTn id="38" fill="hold">
                            <p:stCondLst>
                              <p:cond delay="900"/>
                            </p:stCondLst>
                            <p:childTnLst>
                              <p:par>
                                <p:cTn id="39" presetID="22" presetClass="entr" presetSubtype="4"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down)">
                                      <p:cBhvr>
                                        <p:cTn id="41" dur="300"/>
                                        <p:tgtEl>
                                          <p:spTgt spid="36"/>
                                        </p:tgtEl>
                                      </p:cBhvr>
                                    </p:animEffect>
                                  </p:childTnLst>
                                </p:cTn>
                              </p:par>
                            </p:childTnLst>
                          </p:cTn>
                        </p:par>
                        <p:par>
                          <p:cTn id="42" fill="hold">
                            <p:stCondLst>
                              <p:cond delay="1200"/>
                            </p:stCondLst>
                            <p:childTnLst>
                              <p:par>
                                <p:cTn id="43" presetID="22" presetClass="entr" presetSubtype="1"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300"/>
                                        <p:tgtEl>
                                          <p:spTgt spid="37"/>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300"/>
                                        <p:tgtEl>
                                          <p:spTgt spid="37"/>
                                        </p:tgtEl>
                                      </p:cBhvr>
                                    </p:animEffect>
                                  </p:childTnLst>
                                </p:cTn>
                              </p:par>
                            </p:childTnLst>
                          </p:cTn>
                        </p:par>
                        <p:par>
                          <p:cTn id="50" fill="hold">
                            <p:stCondLst>
                              <p:cond delay="1800"/>
                            </p:stCondLst>
                            <p:childTnLst>
                              <p:par>
                                <p:cTn id="51" presetID="22" presetClass="entr" presetSubtype="4"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3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3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300"/>
                                        <p:tgtEl>
                                          <p:spTgt spid="39"/>
                                        </p:tgtEl>
                                      </p:cBhvr>
                                    </p:animEffect>
                                  </p:childTnLst>
                                </p:cTn>
                              </p:par>
                            </p:childTnLst>
                          </p:cTn>
                        </p:par>
                        <p:par>
                          <p:cTn id="64" fill="hold">
                            <p:stCondLst>
                              <p:cond delay="300"/>
                            </p:stCondLst>
                            <p:childTnLst>
                              <p:par>
                                <p:cTn id="65" presetID="14" presetClass="entr" presetSubtype="10" fill="hold" grpId="1"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randombar(horizontal)">
                                      <p:cBhvr>
                                        <p:cTn id="67" dur="300"/>
                                        <p:tgtEl>
                                          <p:spTgt spid="26"/>
                                        </p:tgtEl>
                                      </p:cBhvr>
                                    </p:animEffect>
                                  </p:childTnLst>
                                </p:cTn>
                              </p:par>
                            </p:childTnLst>
                          </p:cTn>
                        </p:par>
                        <p:par>
                          <p:cTn id="68" fill="hold">
                            <p:stCondLst>
                              <p:cond delay="600"/>
                            </p:stCondLst>
                            <p:childTnLst>
                              <p:par>
                                <p:cTn id="69" presetID="22" presetClass="entr" presetSubtype="4"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down)">
                                      <p:cBhvr>
                                        <p:cTn id="71" dur="3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down)">
                                      <p:cBhvr>
                                        <p:cTn id="76" dur="300"/>
                                        <p:tgtEl>
                                          <p:spTgt spid="4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down)">
                                      <p:cBhvr>
                                        <p:cTn id="79" dur="300"/>
                                        <p:tgtEl>
                                          <p:spTgt spid="5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left)">
                                      <p:cBhvr>
                                        <p:cTn id="84" dur="3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300"/>
                                        <p:tgtEl>
                                          <p:spTgt spid="5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3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300"/>
                                        <p:tgtEl>
                                          <p:spTgt spid="4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6" grpId="0" animBg="1"/>
      <p:bldP spid="26" grpId="1" animBg="1"/>
      <p:bldP spid="33" grpId="0" animBg="1"/>
      <p:bldP spid="36" grpId="0" animBg="1"/>
      <p:bldP spid="47" grpId="0" animBg="1"/>
      <p:bldP spid="48" grpId="0" animBg="1"/>
      <p:bldP spid="49" grpId="0" animBg="1"/>
      <p:bldP spid="50" grpId="0" animBg="1"/>
      <p:bldP spid="52" grpId="0" animBg="1"/>
      <p:bldP spid="53" grpId="0" animBg="1"/>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smtClean="0"/>
              <a:t>3. </a:t>
            </a:r>
            <a:r>
              <a:rPr lang="zh-CN" altLang="en-US" dirty="0" smtClean="0"/>
              <a:t>CI</a:t>
            </a:r>
            <a:r>
              <a:rPr lang="zh-CN" altLang="en-US" dirty="0"/>
              <a:t>标准</a:t>
            </a:r>
          </a:p>
        </p:txBody>
      </p:sp>
      <p:sp>
        <p:nvSpPr>
          <p:cNvPr id="6147" name="Rectangle 3"/>
          <p:cNvSpPr>
            <a:spLocks noGrp="1" noChangeArrowheads="1"/>
          </p:cNvSpPr>
          <p:nvPr>
            <p:ph type="body" idx="1"/>
          </p:nvPr>
        </p:nvSpPr>
        <p:spPr>
          <a:xfrm>
            <a:off x="495300" y="1196975"/>
            <a:ext cx="8915400" cy="1727969"/>
          </a:xfrm>
        </p:spPr>
        <p:txBody>
          <a:bodyPr>
            <a:normAutofit fontScale="92500" lnSpcReduction="10000"/>
          </a:bodyPr>
          <a:lstStyle/>
          <a:p>
            <a:pPr>
              <a:lnSpc>
                <a:spcPct val="90000"/>
              </a:lnSpc>
            </a:pPr>
            <a:r>
              <a:rPr lang="zh-CN" altLang="en-US" b="0" dirty="0"/>
              <a:t>协议：En50221</a:t>
            </a:r>
          </a:p>
          <a:p>
            <a:pPr>
              <a:lnSpc>
                <a:spcPct val="90000"/>
              </a:lnSpc>
            </a:pPr>
            <a:r>
              <a:rPr lang="zh-CN" altLang="en-US" b="0" dirty="0"/>
              <a:t>全称：</a:t>
            </a:r>
            <a:r>
              <a:rPr lang="zh-CN" altLang="en-US" dirty="0"/>
              <a:t>CA系统</a:t>
            </a:r>
            <a:r>
              <a:rPr lang="zh-CN" altLang="en-US" b="0" dirty="0"/>
              <a:t>和</a:t>
            </a:r>
            <a:r>
              <a:rPr lang="zh-CN" altLang="en-US" dirty="0"/>
              <a:t>DVB解码器</a:t>
            </a:r>
            <a:r>
              <a:rPr lang="zh-CN" altLang="en-US" b="0" dirty="0"/>
              <a:t>的</a:t>
            </a:r>
            <a:r>
              <a:rPr lang="zh-CN" altLang="en-US" dirty="0"/>
              <a:t>通用接口规范</a:t>
            </a:r>
          </a:p>
          <a:p>
            <a:pPr>
              <a:lnSpc>
                <a:spcPct val="90000"/>
              </a:lnSpc>
            </a:pPr>
            <a:r>
              <a:rPr lang="zh-CN" altLang="en-US" b="0" dirty="0" smtClean="0"/>
              <a:t>在</a:t>
            </a:r>
            <a:r>
              <a:rPr lang="en-US" altLang="zh-CN" b="0" dirty="0" smtClean="0"/>
              <a:t>CAS</a:t>
            </a:r>
            <a:r>
              <a:rPr lang="zh-CN" altLang="en-US" b="0" dirty="0" smtClean="0"/>
              <a:t>中</a:t>
            </a:r>
            <a:r>
              <a:rPr lang="zh-CN" altLang="en-US" b="0" dirty="0"/>
              <a:t>，主机</a:t>
            </a:r>
            <a:r>
              <a:rPr lang="zh-CN" altLang="en-US" b="0" dirty="0" smtClean="0"/>
              <a:t>和</a:t>
            </a:r>
            <a:r>
              <a:rPr lang="en-US" altLang="zh-CN" b="0" dirty="0" smtClean="0"/>
              <a:t>CA</a:t>
            </a:r>
            <a:r>
              <a:rPr lang="zh-CN" altLang="en-US" b="0" dirty="0" smtClean="0"/>
              <a:t>模块</a:t>
            </a:r>
            <a:r>
              <a:rPr lang="zh-CN" altLang="en-US" b="0" dirty="0"/>
              <a:t>间遵循的一个标准</a:t>
            </a:r>
            <a:r>
              <a:rPr lang="zh-CN" altLang="en-US" b="0" dirty="0" smtClean="0"/>
              <a:t>接口</a:t>
            </a:r>
            <a:endParaRPr lang="en-US" altLang="zh-CN" b="0" dirty="0" smtClean="0"/>
          </a:p>
          <a:p>
            <a:pPr>
              <a:lnSpc>
                <a:spcPct val="90000"/>
              </a:lnSpc>
            </a:pPr>
            <a:r>
              <a:rPr lang="en-US" altLang="zh-CN" b="0" dirty="0" smtClean="0"/>
              <a:t>CI</a:t>
            </a:r>
            <a:r>
              <a:rPr lang="zh-CN" altLang="en-US" b="0" dirty="0" smtClean="0"/>
              <a:t>协议栈：</a:t>
            </a:r>
            <a:endParaRPr lang="zh-CN" altLang="en-US" b="0" dirty="0"/>
          </a:p>
        </p:txBody>
      </p:sp>
      <p:graphicFrame>
        <p:nvGraphicFramePr>
          <p:cNvPr id="4" name="Group 3"/>
          <p:cNvGraphicFramePr>
            <a:graphicFrameLocks/>
          </p:cNvGraphicFramePr>
          <p:nvPr>
            <p:extLst>
              <p:ext uri="{D42A27DB-BD31-4B8C-83A1-F6EECF244321}">
                <p14:modId xmlns:p14="http://schemas.microsoft.com/office/powerpoint/2010/main" val="3207525577"/>
              </p:ext>
            </p:extLst>
          </p:nvPr>
        </p:nvGraphicFramePr>
        <p:xfrm>
          <a:off x="765894" y="2996952"/>
          <a:ext cx="8435578" cy="3268663"/>
        </p:xfrm>
        <a:graphic>
          <a:graphicData uri="http://schemas.openxmlformats.org/drawingml/2006/table">
            <a:tbl>
              <a:tblPr/>
              <a:tblGrid>
                <a:gridCol w="1489340"/>
                <a:gridCol w="1523735"/>
                <a:gridCol w="5422503"/>
              </a:tblGrid>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dirty="0" smtClean="0">
                          <a:ln>
                            <a:noFill/>
                          </a:ln>
                          <a:solidFill>
                            <a:srgbClr val="FFFFFF"/>
                          </a:solidFill>
                          <a:effectLst/>
                          <a:latin typeface="微软雅黑" pitchFamily="34" charset="-122"/>
                          <a:ea typeface="微软雅黑" pitchFamily="34" charset="-122"/>
                        </a:rPr>
                        <a:t>协议层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dirty="0" smtClean="0">
                          <a:ln>
                            <a:noFill/>
                          </a:ln>
                          <a:solidFill>
                            <a:srgbClr val="FFFFFF"/>
                          </a:solidFill>
                          <a:effectLst/>
                          <a:latin typeface="微软雅黑" pitchFamily="34" charset="-122"/>
                          <a:ea typeface="微软雅黑" pitchFamily="34" charset="-122"/>
                        </a:rPr>
                        <a:t>数据单元</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tx1">
                        <a:lumMod val="75000"/>
                        <a:lumOff val="2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dirty="0" smtClean="0">
                          <a:ln>
                            <a:noFill/>
                          </a:ln>
                          <a:solidFill>
                            <a:srgbClr val="FFFFFF"/>
                          </a:solidFill>
                          <a:effectLst/>
                          <a:latin typeface="微软雅黑" pitchFamily="34" charset="-122"/>
                          <a:ea typeface="微软雅黑" pitchFamily="34" charset="-122"/>
                        </a:rPr>
                        <a:t>功能</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tx1">
                        <a:lumMod val="75000"/>
                        <a:lumOff val="25000"/>
                      </a:schemeClr>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物理层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BYTE</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负责数据的物理传输</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链路层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LPDU</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根据缓冲区分块传输数据</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传输层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TPDU</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独立数据包传输连接（命令——响应）</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事务层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SPDU</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为应用提供利用资源的机制</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r>
              <a:tr h="6016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应用层</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微软雅黑" pitchFamily="34" charset="-122"/>
                          <a:ea typeface="微软雅黑" pitchFamily="34" charset="-122"/>
                        </a:rPr>
                        <a:t>APDU</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微软雅黑" pitchFamily="34" charset="-122"/>
                          <a:ea typeface="微软雅黑" pitchFamily="34" charset="-122"/>
                        </a:rPr>
                        <a:t>资源事务操作</a:t>
                      </a:r>
                    </a:p>
                  </a:txBody>
                  <a:tcPr marL="99060" marR="9906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FFC000"/>
                    </a:solidFill>
                  </a:tcPr>
                </a:tc>
              </a:tr>
            </a:tbl>
          </a:graphicData>
        </a:graphic>
      </p:graphicFrame>
    </p:spTree>
    <p:extLst>
      <p:ext uri="{BB962C8B-B14F-4D97-AF65-F5344CB8AC3E}">
        <p14:creationId xmlns:p14="http://schemas.microsoft.com/office/powerpoint/2010/main" val="9454458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a:t>1.3 	接口功能</a:t>
            </a:r>
          </a:p>
        </p:txBody>
      </p:sp>
      <p:sp>
        <p:nvSpPr>
          <p:cNvPr id="9219" name="Rectangle 3"/>
          <p:cNvSpPr>
            <a:spLocks noGrp="1" noChangeArrowheads="1"/>
          </p:cNvSpPr>
          <p:nvPr>
            <p:ph type="body" idx="1"/>
          </p:nvPr>
        </p:nvSpPr>
        <p:spPr/>
        <p:txBody>
          <a:bodyPr/>
          <a:lstStyle/>
          <a:p>
            <a:r>
              <a:rPr lang="zh-CN" altLang="en-US" dirty="0"/>
              <a:t>传输流接口在每个方向上传输MPEG-2 TS包。</a:t>
            </a:r>
          </a:p>
          <a:p>
            <a:r>
              <a:rPr lang="zh-CN" altLang="en-US" dirty="0"/>
              <a:t>命令接口载有模块中的应用和主机之间通讯的信息。</a:t>
            </a:r>
          </a:p>
          <a:p>
            <a:r>
              <a:rPr lang="zh-CN" altLang="en-US" dirty="0"/>
              <a:t>主机提供给模块的MPEG-2数据，接口为8位的数据总线MDI0—MDI。另外还有两个控制信号MISTRT和MIVAL。</a:t>
            </a:r>
          </a:p>
        </p:txBody>
      </p:sp>
    </p:spTree>
    <p:extLst>
      <p:ext uri="{BB962C8B-B14F-4D97-AF65-F5344CB8AC3E}">
        <p14:creationId xmlns:p14="http://schemas.microsoft.com/office/powerpoint/2010/main" val="97851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TXT – </a:t>
            </a:r>
            <a:r>
              <a:rPr lang="en-US" altLang="zh-CN" dirty="0" err="1" smtClean="0"/>
              <a:t>Teletext</a:t>
            </a:r>
            <a:r>
              <a:rPr lang="zh-CN" altLang="en-US" dirty="0" smtClean="0"/>
              <a:t>（图文电视）</a:t>
            </a:r>
            <a:endParaRPr lang="zh-CN" altLang="en-US" dirty="0"/>
          </a:p>
        </p:txBody>
      </p:sp>
      <p:sp>
        <p:nvSpPr>
          <p:cNvPr id="5" name="文本占位符 4"/>
          <p:cNvSpPr>
            <a:spLocks noGrp="1"/>
          </p:cNvSpPr>
          <p:nvPr>
            <p:ph type="body" idx="1"/>
          </p:nvPr>
        </p:nvSpPr>
        <p:spPr/>
        <p:txBody>
          <a:bodyPr/>
          <a:lstStyle/>
          <a:p>
            <a:pPr>
              <a:defRPr/>
            </a:pPr>
            <a:r>
              <a:rPr/>
              <a:t>曲宝玲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t>2.1 	层次结构</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1628775"/>
            <a:ext cx="6944519" cy="446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4"/>
          <p:cNvSpPr txBox="1">
            <a:spLocks noChangeArrowheads="1"/>
          </p:cNvSpPr>
          <p:nvPr/>
        </p:nvSpPr>
        <p:spPr bwMode="auto">
          <a:xfrm>
            <a:off x="3933164" y="6270626"/>
            <a:ext cx="2191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t>CI协议实现框图</a:t>
            </a:r>
          </a:p>
        </p:txBody>
      </p:sp>
    </p:spTree>
    <p:extLst>
      <p:ext uri="{BB962C8B-B14F-4D97-AF65-F5344CB8AC3E}">
        <p14:creationId xmlns:p14="http://schemas.microsoft.com/office/powerpoint/2010/main" val="109223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t>协议框架图实现的内容</a:t>
            </a:r>
          </a:p>
        </p:txBody>
      </p:sp>
      <p:sp>
        <p:nvSpPr>
          <p:cNvPr id="12291" name="Rectangle 3"/>
          <p:cNvSpPr>
            <a:spLocks noGrp="1" noChangeArrowheads="1"/>
          </p:cNvSpPr>
          <p:nvPr>
            <p:ph type="body" idx="1"/>
          </p:nvPr>
        </p:nvSpPr>
        <p:spPr/>
        <p:txBody>
          <a:bodyPr/>
          <a:lstStyle/>
          <a:p>
            <a:pPr>
              <a:lnSpc>
                <a:spcPct val="80000"/>
              </a:lnSpc>
            </a:pPr>
            <a:r>
              <a:rPr lang="zh-CN" altLang="en-US" sz="2000"/>
              <a:t>（一）协议进程驻留模块（主进程）</a:t>
            </a:r>
          </a:p>
          <a:p>
            <a:pPr>
              <a:lnSpc>
                <a:spcPct val="80000"/>
              </a:lnSpc>
            </a:pPr>
            <a:r>
              <a:rPr lang="zh-CN" altLang="en-US" sz="2000"/>
              <a:t>①初始化模块，初始化协议各个层次的状态机链表</a:t>
            </a:r>
          </a:p>
          <a:p>
            <a:pPr>
              <a:lnSpc>
                <a:spcPct val="80000"/>
              </a:lnSpc>
            </a:pPr>
            <a:r>
              <a:rPr lang="zh-CN" altLang="en-US" sz="2000"/>
              <a:t>②目标接收模块，从底层的PC卡中读取来自外部模块端数据</a:t>
            </a:r>
          </a:p>
          <a:p>
            <a:pPr>
              <a:lnSpc>
                <a:spcPct val="80000"/>
              </a:lnSpc>
            </a:pPr>
            <a:r>
              <a:rPr lang="zh-CN" altLang="en-US" sz="2000"/>
              <a:t>③定时器模块，各个定时器链表所形成的一个定时器链</a:t>
            </a:r>
          </a:p>
          <a:p>
            <a:pPr>
              <a:lnSpc>
                <a:spcPct val="80000"/>
              </a:lnSpc>
            </a:pPr>
            <a:endParaRPr lang="zh-CN" altLang="en-US" sz="2000"/>
          </a:p>
          <a:p>
            <a:pPr>
              <a:lnSpc>
                <a:spcPct val="80000"/>
              </a:lnSpc>
            </a:pPr>
            <a:r>
              <a:rPr lang="zh-CN" altLang="en-US" sz="2000"/>
              <a:t>（二）协议处理模块</a:t>
            </a:r>
          </a:p>
          <a:p>
            <a:pPr>
              <a:lnSpc>
                <a:spcPct val="80000"/>
              </a:lnSpc>
            </a:pPr>
            <a:r>
              <a:rPr lang="zh-CN" altLang="en-US" sz="2000"/>
              <a:t>①各层的预处理模块：负责处理该层与上、下层之间的通信</a:t>
            </a:r>
          </a:p>
          <a:p>
            <a:pPr>
              <a:lnSpc>
                <a:spcPct val="80000"/>
              </a:lnSpc>
            </a:pPr>
            <a:r>
              <a:rPr lang="zh-CN" altLang="en-US" sz="2000"/>
              <a:t>②各层事件处理模块：执行各层具体的协议行为，完成其协议功能</a:t>
            </a:r>
          </a:p>
          <a:p>
            <a:pPr>
              <a:lnSpc>
                <a:spcPct val="80000"/>
              </a:lnSpc>
            </a:pPr>
            <a:endParaRPr lang="zh-CN" altLang="en-US" sz="2000"/>
          </a:p>
          <a:p>
            <a:pPr>
              <a:lnSpc>
                <a:spcPct val="80000"/>
              </a:lnSpc>
            </a:pPr>
            <a:r>
              <a:rPr lang="zh-CN" altLang="en-US" sz="2000"/>
              <a:t>（三）发送模块：向PC卡发送数据或者命令</a:t>
            </a:r>
          </a:p>
          <a:p>
            <a:pPr>
              <a:lnSpc>
                <a:spcPct val="80000"/>
              </a:lnSpc>
            </a:pPr>
            <a:endParaRPr lang="zh-CN" altLang="en-US" sz="2000"/>
          </a:p>
          <a:p>
            <a:pPr>
              <a:lnSpc>
                <a:spcPct val="80000"/>
              </a:lnSpc>
            </a:pPr>
            <a:r>
              <a:rPr lang="zh-CN" altLang="en-US" sz="2000"/>
              <a:t>（四）发送/接收缓冲模块：保证数据发送和接收的可靠性，并有同步功能</a:t>
            </a:r>
          </a:p>
          <a:p>
            <a:pPr>
              <a:lnSpc>
                <a:spcPct val="80000"/>
              </a:lnSpc>
            </a:pPr>
            <a:endParaRPr lang="zh-CN" altLang="en-US" sz="2800"/>
          </a:p>
          <a:p>
            <a:pPr>
              <a:lnSpc>
                <a:spcPct val="80000"/>
              </a:lnSpc>
            </a:pPr>
            <a:endParaRPr lang="zh-CN" altLang="en-US" sz="2800"/>
          </a:p>
        </p:txBody>
      </p:sp>
    </p:spTree>
    <p:extLst>
      <p:ext uri="{BB962C8B-B14F-4D97-AF65-F5344CB8AC3E}">
        <p14:creationId xmlns:p14="http://schemas.microsoft.com/office/powerpoint/2010/main" val="1734907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sz="2800"/>
              <a:t>CI协议栈分为五层，包括物理层、链路层、传输层、事务层和应用层</a:t>
            </a:r>
          </a:p>
        </p:txBody>
      </p:sp>
      <p:graphicFrame>
        <p:nvGraphicFramePr>
          <p:cNvPr id="13315" name="Group 3"/>
          <p:cNvGraphicFramePr>
            <a:graphicFrameLocks noGrp="1"/>
          </p:cNvGraphicFramePr>
          <p:nvPr>
            <p:ph type="tbl" idx="1"/>
          </p:nvPr>
        </p:nvGraphicFramePr>
        <p:xfrm>
          <a:off x="1209014" y="1557338"/>
          <a:ext cx="8435578" cy="3268663"/>
        </p:xfrm>
        <a:graphic>
          <a:graphicData uri="http://schemas.openxmlformats.org/drawingml/2006/table">
            <a:tbl>
              <a:tblPr/>
              <a:tblGrid>
                <a:gridCol w="1489340"/>
                <a:gridCol w="1523735"/>
                <a:gridCol w="5422503"/>
              </a:tblGrid>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smtClean="0">
                          <a:ln>
                            <a:noFill/>
                          </a:ln>
                          <a:solidFill>
                            <a:srgbClr val="FFFFFF"/>
                          </a:solidFill>
                          <a:effectLst/>
                          <a:latin typeface="Calibri" pitchFamily="34" charset="0"/>
                          <a:ea typeface="宋体" pitchFamily="2" charset="-122"/>
                        </a:rPr>
                        <a:t>协议层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4BACC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smtClean="0">
                          <a:ln>
                            <a:noFill/>
                          </a:ln>
                          <a:solidFill>
                            <a:srgbClr val="FFFFFF"/>
                          </a:solidFill>
                          <a:effectLst/>
                          <a:latin typeface="Calibri" pitchFamily="34" charset="0"/>
                          <a:ea typeface="宋体" pitchFamily="2" charset="-122"/>
                        </a:rPr>
                        <a:t>数据单元</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4BACC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smtClean="0">
                          <a:ln>
                            <a:noFill/>
                          </a:ln>
                          <a:solidFill>
                            <a:srgbClr val="FFFFFF"/>
                          </a:solidFill>
                          <a:effectLst/>
                          <a:latin typeface="Calibri" pitchFamily="34" charset="0"/>
                          <a:ea typeface="宋体" pitchFamily="2" charset="-122"/>
                        </a:rPr>
                        <a:t>功能</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4BACC6"/>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物理层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BYTE</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负责数据的物理传输</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链路层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LPDU</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根据缓冲区分块传输数据</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传输层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TPDU</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独立数据包传输连接（命令</a:t>
                      </a:r>
                      <a:r>
                        <a:rPr kumimoji="0" lang="zh-CN" altLang="en-US" sz="1800" b="0" i="0" u="none" strike="noStrike" cap="none" normalizeH="0" baseline="0" smtClean="0">
                          <a:ln>
                            <a:noFill/>
                          </a:ln>
                          <a:solidFill>
                            <a:srgbClr val="000000"/>
                          </a:solidFill>
                          <a:effectLst/>
                          <a:latin typeface="Times New Roman"/>
                          <a:ea typeface="宋体" pitchFamily="2" charset="-122"/>
                        </a:rPr>
                        <a:t>——</a:t>
                      </a: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响应）</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事务层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SPDU</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为应用提供利用资源的机制</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FFFFFF"/>
                    </a:solidFill>
                  </a:tcPr>
                </a:tc>
              </a:tr>
              <a:tr h="6016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应用层</a:t>
                      </a:r>
                    </a:p>
                  </a:txBody>
                  <a:tcPr marL="99060" marR="99060" anchor="ctr" horzOverflow="overflow">
                    <a:lnL w="12700" cap="flat" cmpd="sng" algn="ctr">
                      <a:solidFill>
                        <a:srgbClr val="4BACC6"/>
                      </a:solidFill>
                      <a:prstDash val="solid"/>
                      <a:round/>
                      <a:headEnd type="none" w="med" len="med"/>
                      <a:tailEnd type="none" w="med" len="med"/>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APDU</a:t>
                      </a:r>
                    </a:p>
                  </a:txBody>
                  <a:tcPr marL="99060" marR="99060" anchor="ctr" horzOverflow="overflow">
                    <a:lnL cap="flat">
                      <a:noFill/>
                    </a:lnL>
                    <a:lnR cap="flat">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资源事务操作</a:t>
                      </a:r>
                    </a:p>
                  </a:txBody>
                  <a:tcPr marL="99060" marR="99060" anchor="ctr" horzOverflow="overflow">
                    <a:lnL cap="flat">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lnTlToBr>
                      <a:noFill/>
                    </a:lnTlToBr>
                    <a:lnBlToTr>
                      <a:noFill/>
                    </a:lnBlToTr>
                    <a:solidFill>
                      <a:srgbClr val="E9F1F5"/>
                    </a:solidFill>
                  </a:tcPr>
                </a:tc>
              </a:tr>
            </a:tbl>
          </a:graphicData>
        </a:graphic>
      </p:graphicFrame>
      <p:sp>
        <p:nvSpPr>
          <p:cNvPr id="13379" name="Text Box 67"/>
          <p:cNvSpPr txBox="1">
            <a:spLocks noChangeArrowheads="1"/>
          </p:cNvSpPr>
          <p:nvPr/>
        </p:nvSpPr>
        <p:spPr bwMode="auto">
          <a:xfrm>
            <a:off x="1442905" y="5157788"/>
            <a:ext cx="29161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每一层的作用：</a:t>
            </a:r>
          </a:p>
          <a:p>
            <a:r>
              <a:rPr lang="zh-CN" altLang="en-US"/>
              <a:t>1.提供不同功能数据单元。</a:t>
            </a:r>
          </a:p>
          <a:p>
            <a:r>
              <a:rPr lang="zh-CN" altLang="en-US"/>
              <a:t>2.为上层发送/接收数据。</a:t>
            </a:r>
          </a:p>
        </p:txBody>
      </p:sp>
    </p:spTree>
    <p:extLst>
      <p:ext uri="{BB962C8B-B14F-4D97-AF65-F5344CB8AC3E}">
        <p14:creationId xmlns:p14="http://schemas.microsoft.com/office/powerpoint/2010/main" val="392426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a:t>2.1.1 	物理层</a:t>
            </a:r>
          </a:p>
        </p:txBody>
      </p:sp>
      <p:sp>
        <p:nvSpPr>
          <p:cNvPr id="14339" name="Rectangle 3"/>
          <p:cNvSpPr>
            <a:spLocks noGrp="1" noChangeArrowheads="1"/>
          </p:cNvSpPr>
          <p:nvPr>
            <p:ph type="body" idx="1"/>
          </p:nvPr>
        </p:nvSpPr>
        <p:spPr/>
        <p:txBody>
          <a:bodyPr/>
          <a:lstStyle/>
          <a:p>
            <a:pPr>
              <a:lnSpc>
                <a:spcPct val="90000"/>
              </a:lnSpc>
            </a:pPr>
            <a:r>
              <a:rPr lang="zh-CN" altLang="en-US" sz="2800"/>
              <a:t>物理层特性不是必须的，但是任何物理层的实现必须定义：主机和模块之间的机械、电连接，即Socket类型和大小、针数量、电压、阻抗、功率等参数。</a:t>
            </a:r>
          </a:p>
          <a:p>
            <a:pPr>
              <a:lnSpc>
                <a:spcPct val="90000"/>
              </a:lnSpc>
            </a:pPr>
            <a:r>
              <a:rPr lang="zh-CN" altLang="en-US" sz="2800"/>
              <a:t>TS流和命令逻辑连接</a:t>
            </a:r>
          </a:p>
          <a:p>
            <a:pPr>
              <a:lnSpc>
                <a:spcPct val="90000"/>
              </a:lnSpc>
            </a:pPr>
            <a:r>
              <a:rPr lang="zh-CN" altLang="en-US" sz="2800"/>
              <a:t>• 数据速率</a:t>
            </a:r>
          </a:p>
          <a:p>
            <a:pPr>
              <a:lnSpc>
                <a:spcPct val="90000"/>
              </a:lnSpc>
            </a:pPr>
            <a:r>
              <a:rPr lang="zh-CN" altLang="en-US" sz="2800"/>
              <a:t>• 连接&amp;拆除连接</a:t>
            </a:r>
          </a:p>
          <a:p>
            <a:pPr>
              <a:lnSpc>
                <a:spcPct val="90000"/>
              </a:lnSpc>
            </a:pPr>
            <a:r>
              <a:rPr lang="zh-CN" altLang="en-US" sz="2800"/>
              <a:t>• 低级别初始化</a:t>
            </a:r>
          </a:p>
          <a:p>
            <a:pPr>
              <a:lnSpc>
                <a:spcPct val="90000"/>
              </a:lnSpc>
            </a:pPr>
            <a:r>
              <a:rPr lang="zh-CN" altLang="en-US" sz="2800"/>
              <a:t>• 使用多个模块</a:t>
            </a:r>
          </a:p>
        </p:txBody>
      </p:sp>
    </p:spTree>
    <p:extLst>
      <p:ext uri="{BB962C8B-B14F-4D97-AF65-F5344CB8AC3E}">
        <p14:creationId xmlns:p14="http://schemas.microsoft.com/office/powerpoint/2010/main" val="138921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a:t>2.1.2  	链路层	</a:t>
            </a:r>
          </a:p>
        </p:txBody>
      </p:sp>
      <p:sp>
        <p:nvSpPr>
          <p:cNvPr id="15363" name="Rectangle 3"/>
          <p:cNvSpPr>
            <a:spLocks noGrp="1" noChangeArrowheads="1"/>
          </p:cNvSpPr>
          <p:nvPr>
            <p:ph type="body" idx="1"/>
          </p:nvPr>
        </p:nvSpPr>
        <p:spPr/>
        <p:txBody>
          <a:bodyPr/>
          <a:lstStyle/>
          <a:p>
            <a:pPr>
              <a:lnSpc>
                <a:spcPct val="80000"/>
              </a:lnSpc>
            </a:pPr>
            <a:r>
              <a:rPr lang="zh-CN" altLang="en-US" sz="2800"/>
              <a:t>命令接口的链路层完成两项工作</a:t>
            </a:r>
          </a:p>
          <a:p>
            <a:pPr>
              <a:lnSpc>
                <a:spcPct val="80000"/>
              </a:lnSpc>
              <a:buFont typeface="Wingdings" pitchFamily="2" charset="2"/>
              <a:buNone/>
            </a:pPr>
            <a:r>
              <a:rPr lang="zh-CN" altLang="en-US" sz="2800"/>
              <a:t>①为了在物理层有限的缓冲区上传输传输协议数据单元TPDU，必要时它TPDU分成块，并在接收端重新组合。</a:t>
            </a:r>
          </a:p>
          <a:p>
            <a:pPr>
              <a:lnSpc>
                <a:spcPct val="80000"/>
              </a:lnSpc>
              <a:buFont typeface="Wingdings" pitchFamily="2" charset="2"/>
              <a:buNone/>
            </a:pPr>
            <a:r>
              <a:rPr lang="zh-CN" altLang="en-US" sz="2800"/>
              <a:t>②它同时可以把几个传输连接复接到一个链路连接上去。它通过把所有想在链路上传输的块交织起来的方式来实现复接</a:t>
            </a:r>
          </a:p>
          <a:p>
            <a:pPr>
              <a:lnSpc>
                <a:spcPct val="80000"/>
              </a:lnSpc>
              <a:buFont typeface="Wingdings" pitchFamily="2" charset="2"/>
              <a:buNone/>
            </a:pPr>
            <a:endParaRPr lang="zh-CN" altLang="en-US" sz="2800"/>
          </a:p>
          <a:p>
            <a:pPr>
              <a:lnSpc>
                <a:spcPct val="80000"/>
              </a:lnSpc>
            </a:pPr>
            <a:r>
              <a:rPr lang="zh-CN" altLang="en-US" sz="2800"/>
              <a:t>链路层在物理连接即插入模块或上电、读取卡结构、配置模块工作模式之后，将自动建立，不需要其他外在的过程</a:t>
            </a:r>
            <a:r>
              <a:rPr lang="zh-CN" altLang="en-US"/>
              <a:t>。</a:t>
            </a:r>
          </a:p>
          <a:p>
            <a:pPr>
              <a:lnSpc>
                <a:spcPct val="80000"/>
              </a:lnSpc>
              <a:buFont typeface="Wingdings" pitchFamily="2" charset="2"/>
              <a:buNone/>
            </a:pPr>
            <a:endParaRPr lang="zh-CN" altLang="en-US" sz="2400"/>
          </a:p>
        </p:txBody>
      </p:sp>
    </p:spTree>
    <p:extLst>
      <p:ext uri="{BB962C8B-B14F-4D97-AF65-F5344CB8AC3E}">
        <p14:creationId xmlns:p14="http://schemas.microsoft.com/office/powerpoint/2010/main" val="8491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t>2.1.3 	传输层</a:t>
            </a:r>
          </a:p>
        </p:txBody>
      </p:sp>
      <p:sp>
        <p:nvSpPr>
          <p:cNvPr id="16387" name="Rectangle 3"/>
          <p:cNvSpPr>
            <a:spLocks noGrp="1" noChangeArrowheads="1"/>
          </p:cNvSpPr>
          <p:nvPr>
            <p:ph type="body" idx="1"/>
          </p:nvPr>
        </p:nvSpPr>
        <p:spPr/>
        <p:txBody>
          <a:bodyPr/>
          <a:lstStyle/>
          <a:p>
            <a:pPr>
              <a:lnSpc>
                <a:spcPct val="90000"/>
              </a:lnSpc>
            </a:pPr>
            <a:r>
              <a:rPr lang="zh-CN" altLang="en-US" sz="2800">
                <a:latin typeface="宋体" pitchFamily="2" charset="-122"/>
              </a:rPr>
              <a:t>与Host保持连接，坚持数据的发送与接收(PCMCIA半双工通讯决定)</a:t>
            </a:r>
          </a:p>
          <a:p>
            <a:pPr>
              <a:lnSpc>
                <a:spcPct val="90000"/>
              </a:lnSpc>
            </a:pPr>
            <a:endParaRPr lang="zh-CN" altLang="en-US" sz="2800">
              <a:latin typeface="宋体" pitchFamily="2" charset="-122"/>
            </a:endParaRPr>
          </a:p>
          <a:p>
            <a:pPr>
              <a:lnSpc>
                <a:spcPct val="90000"/>
              </a:lnSpc>
            </a:pPr>
            <a:r>
              <a:rPr lang="zh-CN" altLang="en-US" sz="2800">
                <a:latin typeface="宋体" pitchFamily="2" charset="-122"/>
              </a:rPr>
              <a:t>主机采用命令传输协议数据单元C_TPDU的形式向模块发送命令，等待模块采用响应传输协议数据单元R_TPDU形式进行响应。</a:t>
            </a:r>
          </a:p>
          <a:p>
            <a:pPr>
              <a:lnSpc>
                <a:spcPct val="90000"/>
              </a:lnSpc>
            </a:pPr>
            <a:endParaRPr lang="zh-CN" altLang="en-US" sz="2800">
              <a:latin typeface="宋体" pitchFamily="2" charset="-122"/>
            </a:endParaRPr>
          </a:p>
          <a:p>
            <a:pPr>
              <a:lnSpc>
                <a:spcPct val="90000"/>
              </a:lnSpc>
            </a:pPr>
            <a:r>
              <a:rPr lang="zh-CN" altLang="en-US" sz="2800">
                <a:latin typeface="宋体" pitchFamily="2" charset="-122"/>
              </a:rPr>
              <a:t>所有传输层对象包括一个传输连接标志。同一主机允许最多有255个传输层连接处于激活状态。</a:t>
            </a:r>
          </a:p>
        </p:txBody>
      </p:sp>
    </p:spTree>
    <p:extLst>
      <p:ext uri="{BB962C8B-B14F-4D97-AF65-F5344CB8AC3E}">
        <p14:creationId xmlns:p14="http://schemas.microsoft.com/office/powerpoint/2010/main" val="6900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a:t>2.1.4 	事务层</a:t>
            </a:r>
          </a:p>
        </p:txBody>
      </p:sp>
      <p:sp>
        <p:nvSpPr>
          <p:cNvPr id="17411" name="Rectangle 3"/>
          <p:cNvSpPr>
            <a:spLocks noGrp="1" noChangeArrowheads="1"/>
          </p:cNvSpPr>
          <p:nvPr>
            <p:ph type="body" idx="1"/>
          </p:nvPr>
        </p:nvSpPr>
        <p:spPr/>
        <p:txBody>
          <a:bodyPr/>
          <a:lstStyle/>
          <a:p>
            <a:pPr>
              <a:lnSpc>
                <a:spcPct val="80000"/>
              </a:lnSpc>
            </a:pPr>
            <a:r>
              <a:rPr lang="zh-CN" altLang="en-US" sz="2800"/>
              <a:t>事务层为应用提供利用资源的机制。资源是一种在应用层封装功能的机制。</a:t>
            </a:r>
          </a:p>
          <a:p>
            <a:pPr>
              <a:lnSpc>
                <a:spcPct val="80000"/>
              </a:lnSpc>
            </a:pPr>
            <a:r>
              <a:rPr lang="zh-CN" altLang="en-US" sz="2800"/>
              <a:t>• open_session_response ()：打开事务响应。</a:t>
            </a:r>
          </a:p>
          <a:p>
            <a:pPr>
              <a:lnSpc>
                <a:spcPct val="80000"/>
              </a:lnSpc>
            </a:pPr>
            <a:r>
              <a:rPr lang="zh-CN" altLang="en-US" sz="2800"/>
              <a:t>• create_session_response()：建立事务响应：</a:t>
            </a:r>
          </a:p>
          <a:p>
            <a:pPr>
              <a:lnSpc>
                <a:spcPct val="80000"/>
              </a:lnSpc>
            </a:pPr>
            <a:r>
              <a:rPr lang="zh-CN" altLang="en-US" sz="2800"/>
              <a:t>• close_session_request()：关闭事务请求</a:t>
            </a:r>
          </a:p>
          <a:p>
            <a:pPr>
              <a:lnSpc>
                <a:spcPct val="80000"/>
              </a:lnSpc>
            </a:pPr>
            <a:r>
              <a:rPr lang="zh-CN" altLang="en-US" sz="2800"/>
              <a:t>• close_session_response()：关闭事务响应：</a:t>
            </a:r>
          </a:p>
          <a:p>
            <a:pPr>
              <a:lnSpc>
                <a:spcPct val="80000"/>
              </a:lnSpc>
            </a:pPr>
            <a:r>
              <a:rPr lang="zh-CN" altLang="en-US" sz="2800"/>
              <a:t>• session_number()：发送/接收数据</a:t>
            </a:r>
          </a:p>
        </p:txBody>
      </p:sp>
    </p:spTree>
    <p:extLst>
      <p:ext uri="{BB962C8B-B14F-4D97-AF65-F5344CB8AC3E}">
        <p14:creationId xmlns:p14="http://schemas.microsoft.com/office/powerpoint/2010/main" val="119957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2.1.5 	应用层</a:t>
            </a:r>
          </a:p>
        </p:txBody>
      </p:sp>
      <p:sp>
        <p:nvSpPr>
          <p:cNvPr id="18435" name="Rectangle 3"/>
          <p:cNvSpPr>
            <a:spLocks noGrp="1" noChangeArrowheads="1"/>
          </p:cNvSpPr>
          <p:nvPr>
            <p:ph type="body" idx="1"/>
          </p:nvPr>
        </p:nvSpPr>
        <p:spPr/>
        <p:txBody>
          <a:bodyPr/>
          <a:lstStyle/>
          <a:p>
            <a:r>
              <a:rPr lang="zh-CN" altLang="en-US" sz="2800"/>
              <a:t>应用层基于资源的概念实现一整套协议。资源定义了模块上运行的应用可以使用的功能单元。每个资源支持一套对象、以及用于对象交换的协议。和资源之间的通讯是通过和这个资源相关的事务实现的。</a:t>
            </a:r>
          </a:p>
          <a:p>
            <a:r>
              <a:rPr lang="zh-CN" altLang="en-US" sz="2800"/>
              <a:t>资源可以由主机直接提供，也可以驻留在其他模块中。资源由资源标志识别，资源标志包括：资源级别、资源类型、资源版本号。</a:t>
            </a:r>
          </a:p>
        </p:txBody>
      </p:sp>
    </p:spTree>
    <p:extLst>
      <p:ext uri="{BB962C8B-B14F-4D97-AF65-F5344CB8AC3E}">
        <p14:creationId xmlns:p14="http://schemas.microsoft.com/office/powerpoint/2010/main" val="145388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zh-CN" altLang="en-US"/>
              <a:t>3.1 	PCMCIA通讯基础</a:t>
            </a:r>
          </a:p>
        </p:txBody>
      </p:sp>
      <p:sp>
        <p:nvSpPr>
          <p:cNvPr id="19459" name="Rectangle 3"/>
          <p:cNvSpPr>
            <a:spLocks noGrp="1" noChangeArrowheads="1"/>
          </p:cNvSpPr>
          <p:nvPr>
            <p:ph type="body" sz="half" idx="1"/>
          </p:nvPr>
        </p:nvSpPr>
        <p:spPr>
          <a:xfrm>
            <a:off x="1286405" y="1628776"/>
            <a:ext cx="8659152" cy="504825"/>
          </a:xfrm>
        </p:spPr>
        <p:txBody>
          <a:bodyPr/>
          <a:lstStyle/>
          <a:p>
            <a:pPr algn="ctr"/>
            <a:r>
              <a:rPr lang="zh-CN" altLang="en-US" sz="2400"/>
              <a:t>硬件寄存器接口地址表</a:t>
            </a:r>
          </a:p>
          <a:p>
            <a:endParaRPr lang="zh-CN" altLang="en-US" sz="2400"/>
          </a:p>
        </p:txBody>
      </p:sp>
      <p:graphicFrame>
        <p:nvGraphicFramePr>
          <p:cNvPr id="19460" name="Group 4"/>
          <p:cNvGraphicFramePr>
            <a:graphicFrameLocks noGrp="1"/>
          </p:cNvGraphicFramePr>
          <p:nvPr>
            <p:ph sz="half" idx="2"/>
          </p:nvPr>
        </p:nvGraphicFramePr>
        <p:xfrm>
          <a:off x="2380192" y="2133600"/>
          <a:ext cx="6473296" cy="2298700"/>
        </p:xfrm>
        <a:graphic>
          <a:graphicData uri="http://schemas.openxmlformats.org/drawingml/2006/table">
            <a:tbl>
              <a:tblPr/>
              <a:tblGrid>
                <a:gridCol w="2108465"/>
                <a:gridCol w="4364831"/>
              </a:tblGrid>
              <a:tr h="4572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smtClean="0">
                          <a:ln>
                            <a:noFill/>
                          </a:ln>
                          <a:solidFill>
                            <a:srgbClr val="FFFFFF"/>
                          </a:solidFill>
                          <a:effectLst/>
                          <a:latin typeface="Calibri" pitchFamily="34" charset="0"/>
                          <a:ea typeface="宋体" pitchFamily="2" charset="-122"/>
                        </a:rPr>
                        <a:t>Offset</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8064A2"/>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1" i="0" u="none" strike="noStrike" cap="none" normalizeH="0" baseline="0" smtClean="0">
                          <a:ln>
                            <a:noFill/>
                          </a:ln>
                          <a:solidFill>
                            <a:srgbClr val="FFFFFF"/>
                          </a:solidFill>
                          <a:effectLst/>
                          <a:latin typeface="Calibri" pitchFamily="34" charset="0"/>
                          <a:ea typeface="宋体" pitchFamily="2" charset="-122"/>
                        </a:rPr>
                        <a:t>Register</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8064A2"/>
                    </a:solidFill>
                  </a:tcPr>
                </a:tc>
              </a:tr>
              <a:tr h="4603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0</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Data Register</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3E0"/>
                    </a:solidFill>
                  </a:tcPr>
                </a:tc>
              </a:tr>
              <a:tr h="4603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1</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DEAF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Command/Status Register</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DEAF0"/>
                    </a:solidFill>
                  </a:tcPr>
                </a:tc>
              </a:tr>
              <a:tr h="4603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2</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3E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Size Register（LS）</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8D3E0"/>
                    </a:solidFill>
                  </a:tcPr>
                </a:tc>
              </a:tr>
              <a:tr h="460375">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3</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DEAF0"/>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2400" b="0" i="0" u="none" strike="noStrike" cap="none" normalizeH="0" baseline="0" smtClean="0">
                          <a:ln>
                            <a:noFill/>
                          </a:ln>
                          <a:solidFill>
                            <a:srgbClr val="000000"/>
                          </a:solidFill>
                          <a:effectLst/>
                          <a:latin typeface="Calibri" pitchFamily="34" charset="0"/>
                          <a:ea typeface="宋体" pitchFamily="2" charset="-122"/>
                        </a:rPr>
                        <a:t>Size Register（MS）</a:t>
                      </a:r>
                    </a:p>
                  </a:txBody>
                  <a:tcPr marL="99060" marR="9906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DEAF0"/>
                    </a:solidFill>
                  </a:tcPr>
                </a:tc>
              </a:tr>
            </a:tbl>
          </a:graphicData>
        </a:graphic>
      </p:graphicFrame>
      <p:sp>
        <p:nvSpPr>
          <p:cNvPr id="19498" name="Text Box 42"/>
          <p:cNvSpPr txBox="1">
            <a:spLocks noChangeArrowheads="1"/>
          </p:cNvSpPr>
          <p:nvPr/>
        </p:nvSpPr>
        <p:spPr bwMode="auto">
          <a:xfrm>
            <a:off x="2378472" y="4724401"/>
            <a:ext cx="523733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t>0：数据寄存器，读写</a:t>
            </a:r>
          </a:p>
          <a:p>
            <a:r>
              <a:rPr lang="zh-CN" altLang="en-US"/>
              <a:t>1：命令/状态寄存器（两个寄存器，同一个地址）</a:t>
            </a:r>
          </a:p>
          <a:p>
            <a:r>
              <a:rPr lang="zh-CN" altLang="en-US"/>
              <a:t>Host：读状态，写命令。   模块：读命令，写状态</a:t>
            </a:r>
          </a:p>
          <a:p>
            <a:r>
              <a:rPr lang="zh-CN" altLang="en-US"/>
              <a:t>2.大小寄存器低字节，读写</a:t>
            </a:r>
          </a:p>
          <a:p>
            <a:r>
              <a:rPr lang="zh-CN" altLang="en-US"/>
              <a:t>3.大小寄存器高字节，读写</a:t>
            </a:r>
          </a:p>
        </p:txBody>
      </p:sp>
    </p:spTree>
    <p:extLst>
      <p:ext uri="{BB962C8B-B14F-4D97-AF65-F5344CB8AC3E}">
        <p14:creationId xmlns:p14="http://schemas.microsoft.com/office/powerpoint/2010/main" val="17044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zh-CN" altLang="en-US"/>
              <a:t>3.2寄存器定义</a:t>
            </a:r>
          </a:p>
        </p:txBody>
      </p:sp>
      <p:sp>
        <p:nvSpPr>
          <p:cNvPr id="20483" name="Rectangle 3"/>
          <p:cNvSpPr>
            <a:spLocks noGrp="1" noChangeArrowheads="1"/>
          </p:cNvSpPr>
          <p:nvPr>
            <p:ph type="body" sz="half" idx="1"/>
          </p:nvPr>
        </p:nvSpPr>
        <p:spPr>
          <a:xfrm>
            <a:off x="976842" y="1600200"/>
            <a:ext cx="8580041" cy="4349750"/>
          </a:xfrm>
        </p:spPr>
        <p:txBody>
          <a:bodyPr/>
          <a:lstStyle/>
          <a:p>
            <a:pPr>
              <a:lnSpc>
                <a:spcPct val="90000"/>
              </a:lnSpc>
            </a:pPr>
            <a:r>
              <a:rPr lang="zh-CN" altLang="en-US" sz="2800"/>
              <a:t>Status Register（主机读，模块写）</a:t>
            </a:r>
          </a:p>
          <a:p>
            <a:pPr>
              <a:lnSpc>
                <a:spcPct val="90000"/>
              </a:lnSpc>
            </a:pPr>
            <a:r>
              <a:rPr lang="zh-CN" altLang="en-US" sz="1800"/>
              <a:t>bit</a:t>
            </a:r>
          </a:p>
          <a:p>
            <a:pPr>
              <a:lnSpc>
                <a:spcPct val="90000"/>
              </a:lnSpc>
            </a:pPr>
            <a:endParaRPr lang="zh-CN" altLang="en-US" sz="1800"/>
          </a:p>
          <a:p>
            <a:pPr>
              <a:lnSpc>
                <a:spcPct val="90000"/>
              </a:lnSpc>
            </a:pPr>
            <a:endParaRPr lang="zh-CN" altLang="en-US" sz="1800"/>
          </a:p>
          <a:p>
            <a:pPr>
              <a:lnSpc>
                <a:spcPct val="90000"/>
              </a:lnSpc>
            </a:pPr>
            <a:r>
              <a:rPr lang="zh-CN" altLang="en-US" sz="1800"/>
              <a:t>DA：模块有数据要发送 	FR：模块空闲</a:t>
            </a:r>
          </a:p>
          <a:p>
            <a:pPr>
              <a:lnSpc>
                <a:spcPct val="90000"/>
              </a:lnSpc>
            </a:pPr>
            <a:r>
              <a:rPr lang="zh-CN" altLang="en-US" sz="1800"/>
              <a:t>WE：写错误 			RE：读错误</a:t>
            </a:r>
          </a:p>
          <a:p>
            <a:pPr>
              <a:lnSpc>
                <a:spcPct val="90000"/>
              </a:lnSpc>
            </a:pPr>
            <a:r>
              <a:rPr lang="zh-CN" altLang="en-US" sz="2800"/>
              <a:t>Command Register（主机写，模块读）</a:t>
            </a:r>
          </a:p>
          <a:p>
            <a:pPr>
              <a:lnSpc>
                <a:spcPct val="90000"/>
              </a:lnSpc>
            </a:pPr>
            <a:endParaRPr lang="zh-CN" altLang="en-US" sz="2800"/>
          </a:p>
          <a:p>
            <a:pPr>
              <a:lnSpc>
                <a:spcPct val="90000"/>
              </a:lnSpc>
            </a:pPr>
            <a:endParaRPr lang="zh-CN" altLang="en-US" sz="1800"/>
          </a:p>
          <a:p>
            <a:pPr>
              <a:lnSpc>
                <a:spcPct val="90000"/>
              </a:lnSpc>
            </a:pPr>
            <a:endParaRPr lang="zh-CN" altLang="en-US" sz="1800"/>
          </a:p>
          <a:p>
            <a:pPr>
              <a:lnSpc>
                <a:spcPct val="90000"/>
              </a:lnSpc>
            </a:pPr>
            <a:r>
              <a:rPr lang="zh-CN" altLang="en-US" sz="1800"/>
              <a:t>RS：需要对接口复位 	 	SR：请求模块提供它的最大缓冲区尺寸</a:t>
            </a:r>
          </a:p>
          <a:p>
            <a:pPr>
              <a:lnSpc>
                <a:spcPct val="90000"/>
              </a:lnSpc>
            </a:pPr>
            <a:r>
              <a:rPr lang="zh-CN" altLang="en-US" sz="1800"/>
              <a:t>SW：告诉模块使用哪个缓冲区大小 	HC：主机在启动数据写入序列</a:t>
            </a:r>
            <a:endParaRPr lang="zh-CN" altLang="en-US" sz="2800"/>
          </a:p>
        </p:txBody>
      </p:sp>
      <p:graphicFrame>
        <p:nvGraphicFramePr>
          <p:cNvPr id="20484" name="Group 4"/>
          <p:cNvGraphicFramePr>
            <a:graphicFrameLocks noGrp="1"/>
          </p:cNvGraphicFramePr>
          <p:nvPr>
            <p:ph sz="quarter" idx="2"/>
          </p:nvPr>
        </p:nvGraphicFramePr>
        <p:xfrm>
          <a:off x="1833299" y="2205039"/>
          <a:ext cx="7501732" cy="732473"/>
        </p:xfrm>
        <a:graphic>
          <a:graphicData uri="http://schemas.openxmlformats.org/drawingml/2006/table">
            <a:tbl>
              <a:tblPr/>
              <a:tblGrid>
                <a:gridCol w="935567"/>
                <a:gridCol w="939006"/>
                <a:gridCol w="935567"/>
                <a:gridCol w="939006"/>
                <a:gridCol w="937287"/>
                <a:gridCol w="937286"/>
                <a:gridCol w="935567"/>
                <a:gridCol w="942446"/>
              </a:tblGrid>
              <a:tr h="3651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7</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6</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5</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4</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3</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2</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1</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0</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DA</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FR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WE</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RE</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r>
            </a:tbl>
          </a:graphicData>
        </a:graphic>
      </p:graphicFrame>
      <p:graphicFrame>
        <p:nvGraphicFramePr>
          <p:cNvPr id="20543" name="Group 63"/>
          <p:cNvGraphicFramePr>
            <a:graphicFrameLocks noGrp="1"/>
          </p:cNvGraphicFramePr>
          <p:nvPr>
            <p:ph sz="quarter" idx="3"/>
          </p:nvPr>
        </p:nvGraphicFramePr>
        <p:xfrm>
          <a:off x="1676798" y="4149726"/>
          <a:ext cx="7577402" cy="790575"/>
        </p:xfrm>
        <a:graphic>
          <a:graphicData uri="http://schemas.openxmlformats.org/drawingml/2006/table">
            <a:tbl>
              <a:tblPr/>
              <a:tblGrid>
                <a:gridCol w="945885"/>
                <a:gridCol w="947605"/>
                <a:gridCol w="945885"/>
                <a:gridCol w="947606"/>
                <a:gridCol w="944165"/>
                <a:gridCol w="949325"/>
                <a:gridCol w="944166"/>
                <a:gridCol w="952765"/>
              </a:tblGrid>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7</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6</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5</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4</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3</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2</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1</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0</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000000"/>
                    </a:solidFill>
                  </a:tcPr>
                </a:tc>
              </a:tr>
              <a:tr h="3937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DA</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FR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WE</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65000"/>
                        <a:buFont typeface="Wingdings" pitchFamily="2" charset="2"/>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RE</a:t>
                      </a:r>
                    </a:p>
                  </a:txBody>
                  <a:tcPr marL="99060" marR="99060" anchor="ctr" horzOverflow="overflow">
                    <a:lnL cap="flat">
                      <a:noFill/>
                    </a:lnL>
                    <a:lnR cap="flat">
                      <a:noFill/>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E7E7E7"/>
                    </a:solidFill>
                  </a:tcPr>
                </a:tc>
              </a:tr>
            </a:tbl>
          </a:graphicData>
        </a:graphic>
      </p:graphicFrame>
    </p:spTree>
    <p:extLst>
      <p:ext uri="{BB962C8B-B14F-4D97-AF65-F5344CB8AC3E}">
        <p14:creationId xmlns:p14="http://schemas.microsoft.com/office/powerpoint/2010/main" val="290048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6"/>
          <p:cNvSpPr txBox="1">
            <a:spLocks noChangeArrowheads="1"/>
          </p:cNvSpPr>
          <p:nvPr/>
        </p:nvSpPr>
        <p:spPr bwMode="auto">
          <a:xfrm>
            <a:off x="7023630" y="2343151"/>
            <a:ext cx="167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a:p>
        </p:txBody>
      </p:sp>
      <p:sp>
        <p:nvSpPr>
          <p:cNvPr id="2" name="标题 1"/>
          <p:cNvSpPr>
            <a:spLocks noGrp="1"/>
          </p:cNvSpPr>
          <p:nvPr>
            <p:ph type="title"/>
          </p:nvPr>
        </p:nvSpPr>
        <p:spPr/>
        <p:txBody>
          <a:bodyPr/>
          <a:lstStyle/>
          <a:p>
            <a:r>
              <a:rPr lang="en-US" altLang="zh-CN" dirty="0" smtClean="0"/>
              <a:t>1. </a:t>
            </a:r>
            <a:r>
              <a:rPr lang="zh-CN" altLang="en-US" dirty="0" smtClean="0"/>
              <a:t>什么是</a:t>
            </a:r>
            <a:r>
              <a:rPr lang="en-US" altLang="zh-CN" dirty="0" smtClean="0"/>
              <a:t>TXT</a:t>
            </a:r>
            <a:endParaRPr lang="zh-CN" altLang="en-US" dirty="0"/>
          </a:p>
        </p:txBody>
      </p:sp>
      <p:sp>
        <p:nvSpPr>
          <p:cNvPr id="3" name="内容占位符 2"/>
          <p:cNvSpPr>
            <a:spLocks noGrp="1"/>
          </p:cNvSpPr>
          <p:nvPr>
            <p:ph idx="1"/>
          </p:nvPr>
        </p:nvSpPr>
        <p:spPr>
          <a:xfrm>
            <a:off x="495300" y="1773039"/>
            <a:ext cx="8915400" cy="3384153"/>
          </a:xfrm>
        </p:spPr>
        <p:txBody>
          <a:bodyPr/>
          <a:lstStyle/>
          <a:p>
            <a:pPr eaLnBrk="1" hangingPunct="1"/>
            <a:r>
              <a:rPr lang="en-US" altLang="zh-CN" sz="4000" dirty="0" err="1"/>
              <a:t>Teletext</a:t>
            </a:r>
            <a:r>
              <a:rPr lang="en-US" altLang="zh-CN" sz="4000" b="0" dirty="0"/>
              <a:t>(</a:t>
            </a:r>
            <a:r>
              <a:rPr lang="zh-CN" altLang="zh-CN" sz="4000" b="0" dirty="0"/>
              <a:t>图文电视</a:t>
            </a:r>
            <a:r>
              <a:rPr lang="en-US" altLang="zh-CN" sz="4000" b="0" dirty="0"/>
              <a:t>)</a:t>
            </a:r>
            <a:endParaRPr lang="zh-CN" altLang="zh-CN" sz="4000" b="0" dirty="0"/>
          </a:p>
          <a:p>
            <a:pPr eaLnBrk="1" hangingPunct="1"/>
            <a:r>
              <a:rPr lang="zh-CN" altLang="zh-CN" sz="4000" b="0" dirty="0"/>
              <a:t>信息</a:t>
            </a:r>
            <a:r>
              <a:rPr lang="zh-CN" altLang="zh-CN" sz="4000" b="0" dirty="0" smtClean="0"/>
              <a:t>广播系统</a:t>
            </a:r>
            <a:r>
              <a:rPr lang="zh-CN" altLang="en-US" sz="4000" b="0" dirty="0" smtClean="0"/>
              <a:t>（英国）</a:t>
            </a:r>
            <a:endParaRPr lang="en-US" altLang="zh-CN" sz="4000" b="0" dirty="0" smtClean="0"/>
          </a:p>
          <a:p>
            <a:pPr eaLnBrk="1" hangingPunct="1"/>
            <a:r>
              <a:rPr lang="zh-CN" altLang="en-US" sz="4000" b="0" dirty="0" smtClean="0"/>
              <a:t>传送图</a:t>
            </a:r>
            <a:r>
              <a:rPr lang="zh-CN" altLang="en-US" sz="4000" b="0" dirty="0"/>
              <a:t>文和数据</a:t>
            </a:r>
            <a:endParaRPr lang="en-US" altLang="zh-CN" sz="4000" b="0" dirty="0"/>
          </a:p>
          <a:p>
            <a:pPr lvl="1" eaLnBrk="1" hangingPunct="1"/>
            <a:r>
              <a:rPr lang="zh-CN" altLang="zh-CN" sz="3200" dirty="0"/>
              <a:t>利用VBI传送图文和数据信息</a:t>
            </a:r>
            <a:endParaRPr lang="en-US" altLang="zh-CN" sz="3200" dirty="0"/>
          </a:p>
          <a:p>
            <a:pPr lvl="1" eaLnBrk="1" hangingPunct="1"/>
            <a:r>
              <a:rPr lang="zh-CN" altLang="zh-CN" sz="3200" dirty="0"/>
              <a:t>新闻、体育、天气、电视节目预告和字幕（subtitle）等</a:t>
            </a:r>
            <a:endParaRPr lang="zh-CN" altLang="zh-CN" sz="4000" dirty="0"/>
          </a:p>
          <a:p>
            <a:pPr marL="0" indent="0">
              <a:buNone/>
            </a:pPr>
            <a:endParaRPr lang="en-US" altLang="zh-CN" dirty="0" smtClean="0"/>
          </a:p>
        </p:txBody>
      </p:sp>
      <p:sp>
        <p:nvSpPr>
          <p:cNvPr id="4" name="矩形 3"/>
          <p:cNvSpPr/>
          <p:nvPr/>
        </p:nvSpPr>
        <p:spPr>
          <a:xfrm>
            <a:off x="6616024" y="3356992"/>
            <a:ext cx="2863476" cy="648072"/>
          </a:xfrm>
          <a:prstGeom prst="rect">
            <a:avLst/>
          </a:prstGeom>
          <a:solidFill>
            <a:srgbClr val="FFC000"/>
          </a:solidFill>
          <a:ln w="12700">
            <a:solidFill>
              <a:schemeClr val="tx1">
                <a:lumMod val="85000"/>
                <a:lumOff val="1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50000"/>
              </a:lnSpc>
            </a:pPr>
            <a:r>
              <a:rPr lang="en-US" altLang="zh-CN" sz="2800" dirty="0" err="1" smtClean="0">
                <a:solidFill>
                  <a:schemeClr val="tx1">
                    <a:lumMod val="75000"/>
                    <a:lumOff val="25000"/>
                  </a:schemeClr>
                </a:solidFill>
                <a:latin typeface="Lucida Sans" pitchFamily="34" charset="0"/>
              </a:rPr>
              <a:t>Teletext</a:t>
            </a:r>
            <a:endParaRPr lang="zh-CN" altLang="en-US" sz="2800" dirty="0">
              <a:solidFill>
                <a:schemeClr val="tx1">
                  <a:lumMod val="75000"/>
                  <a:lumOff val="25000"/>
                </a:schemeClr>
              </a:solidFill>
              <a:latin typeface="Lucida Sans" pitchFamily="34" charset="0"/>
            </a:endParaRPr>
          </a:p>
        </p:txBody>
      </p:sp>
      <p:pic>
        <p:nvPicPr>
          <p:cNvPr id="117762" name="Picture 2" descr="http://s3.sinaimg.cn/large/77f78e3849ea65550ed02&amp;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024" y="980728"/>
            <a:ext cx="2863476" cy="2448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0" y="779463"/>
            <a:ext cx="9906000" cy="6094412"/>
            <a:chOff x="0" y="779463"/>
            <a:chExt cx="9906000" cy="6094412"/>
          </a:xfrm>
        </p:grpSpPr>
        <p:sp>
          <p:nvSpPr>
            <p:cNvPr id="12" name="矩形 11"/>
            <p:cNvSpPr/>
            <p:nvPr/>
          </p:nvSpPr>
          <p:spPr bwMode="auto">
            <a:xfrm>
              <a:off x="0" y="779463"/>
              <a:ext cx="9906000" cy="6094412"/>
            </a:xfrm>
            <a:prstGeom prst="rect">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a:p>
          </p:txBody>
        </p:sp>
        <p:pic>
          <p:nvPicPr>
            <p:cNvPr id="117764" name="Picture 4" descr="http://s3.sinaimg.cn/large/77f78e3849ea65550ed02&amp;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50" y="980728"/>
              <a:ext cx="6408712" cy="5479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17766" name="Picture 6" descr="http://s13.sinaimg.cn/large/77f78e382e327f54a4a1c&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927" y="980728"/>
            <a:ext cx="7477212" cy="5458365"/>
          </a:xfrm>
          <a:prstGeom prst="rect">
            <a:avLst/>
          </a:prstGeom>
          <a:noFill/>
          <a:extLst>
            <a:ext uri="{909E8E84-426E-40DD-AFC4-6F175D3DCCD1}">
              <a14:hiddenFill xmlns:a14="http://schemas.microsoft.com/office/drawing/2010/main">
                <a:solidFill>
                  <a:srgbClr val="FFFFFF"/>
                </a:solidFill>
              </a14:hiddenFill>
            </a:ext>
          </a:extLst>
        </p:spPr>
      </p:pic>
      <p:pic>
        <p:nvPicPr>
          <p:cNvPr id="117768" name="Picture 8" descr="http://s9.sinaimg.cn/orignal/77f78e3849ea655600518&amp;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166" y="975088"/>
            <a:ext cx="8604733" cy="5464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91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7762"/>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nextCondLst>
                <p:cond evt="onClick" delay="0">
                  <p:tgtEl>
                    <p:spTgt spid="117762"/>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7766"/>
                                        </p:tgtEl>
                                        <p:attrNameLst>
                                          <p:attrName>style.visibility</p:attrName>
                                        </p:attrNameLst>
                                      </p:cBhvr>
                                      <p:to>
                                        <p:strVal val="visible"/>
                                      </p:to>
                                    </p:set>
                                    <p:animEffect transition="in" filter="fade">
                                      <p:cBhvr>
                                        <p:cTn id="13" dur="500"/>
                                        <p:tgtEl>
                                          <p:spTgt spid="117766"/>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117766"/>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7768"/>
                                        </p:tgtEl>
                                        <p:attrNameLst>
                                          <p:attrName>style.visibility</p:attrName>
                                        </p:attrNameLst>
                                      </p:cBhvr>
                                      <p:to>
                                        <p:strVal val="visible"/>
                                      </p:to>
                                    </p:set>
                                    <p:animEffect transition="in" filter="fade">
                                      <p:cBhvr>
                                        <p:cTn id="19" dur="500"/>
                                        <p:tgtEl>
                                          <p:spTgt spid="117768"/>
                                        </p:tgtEl>
                                      </p:cBhvr>
                                    </p:animEffect>
                                  </p:childTnLst>
                                </p:cTn>
                              </p:par>
                            </p:childTnLst>
                          </p:cTn>
                        </p:par>
                      </p:childTnLst>
                    </p:cTn>
                  </p:par>
                </p:childTnLst>
              </p:cTn>
              <p:nextCondLst>
                <p:cond evt="onClick" delay="0">
                  <p:tgtEl>
                    <p:spTgt spid="117766"/>
                  </p:tgtEl>
                </p:cond>
              </p:nextCondLst>
            </p:seq>
            <p:seq concurrent="1" nextAc="seek">
              <p:cTn id="20" restart="whenNotActive" fill="hold" evtFilter="cancelBubble" nodeType="interactiveSeq">
                <p:stCondLst>
                  <p:cond evt="onClick" delay="0">
                    <p:tgtEl>
                      <p:spTgt spid="117768"/>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7766"/>
                                        </p:tgtEl>
                                      </p:cBhvr>
                                    </p:animEffect>
                                    <p:set>
                                      <p:cBhvr>
                                        <p:cTn id="28" dur="1" fill="hold">
                                          <p:stCondLst>
                                            <p:cond delay="499"/>
                                          </p:stCondLst>
                                        </p:cTn>
                                        <p:tgtEl>
                                          <p:spTgt spid="11776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17768"/>
                                        </p:tgtEl>
                                      </p:cBhvr>
                                    </p:animEffect>
                                    <p:set>
                                      <p:cBhvr>
                                        <p:cTn id="31" dur="1" fill="hold">
                                          <p:stCondLst>
                                            <p:cond delay="499"/>
                                          </p:stCondLst>
                                        </p:cTn>
                                        <p:tgtEl>
                                          <p:spTgt spid="117768"/>
                                        </p:tgtEl>
                                        <p:attrNameLst>
                                          <p:attrName>style.visibility</p:attrName>
                                        </p:attrNameLst>
                                      </p:cBhvr>
                                      <p:to>
                                        <p:strVal val="hidden"/>
                                      </p:to>
                                    </p:set>
                                  </p:childTnLst>
                                </p:cTn>
                              </p:par>
                            </p:childTnLst>
                          </p:cTn>
                        </p:par>
                      </p:childTnLst>
                    </p:cTn>
                  </p:par>
                </p:childTnLst>
              </p:cTn>
              <p:nextCondLst>
                <p:cond evt="onClick" delay="0">
                  <p:tgtEl>
                    <p:spTgt spid="117768"/>
                  </p:tgtEl>
                </p:cond>
              </p:nextCondLst>
            </p:seq>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17766"/>
                                        </p:tgtEl>
                                      </p:cBhvr>
                                    </p:animEffect>
                                    <p:set>
                                      <p:cBhvr>
                                        <p:cTn id="40" dur="1" fill="hold">
                                          <p:stCondLst>
                                            <p:cond delay="499"/>
                                          </p:stCondLst>
                                        </p:cTn>
                                        <p:tgtEl>
                                          <p:spTgt spid="11776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17768"/>
                                        </p:tgtEl>
                                      </p:cBhvr>
                                    </p:animEffect>
                                    <p:set>
                                      <p:cBhvr>
                                        <p:cTn id="43" dur="1" fill="hold">
                                          <p:stCondLst>
                                            <p:cond delay="499"/>
                                          </p:stCondLst>
                                        </p:cTn>
                                        <p:tgtEl>
                                          <p:spTgt spid="117768"/>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a:t>常见问题与不足</a:t>
            </a:r>
          </a:p>
        </p:txBody>
      </p:sp>
      <p:sp>
        <p:nvSpPr>
          <p:cNvPr id="21507" name="Rectangle 3"/>
          <p:cNvSpPr>
            <a:spLocks noGrp="1" noChangeArrowheads="1"/>
          </p:cNvSpPr>
          <p:nvPr>
            <p:ph type="body" idx="1"/>
          </p:nvPr>
        </p:nvSpPr>
        <p:spPr/>
        <p:txBody>
          <a:bodyPr/>
          <a:lstStyle/>
          <a:p>
            <a:pPr>
              <a:lnSpc>
                <a:spcPct val="90000"/>
              </a:lnSpc>
            </a:pPr>
            <a:r>
              <a:rPr lang="zh-CN" altLang="en-US" sz="2400" b="1" dirty="0"/>
              <a:t>常见问题：</a:t>
            </a:r>
          </a:p>
          <a:p>
            <a:pPr lvl="1">
              <a:lnSpc>
                <a:spcPct val="90000"/>
              </a:lnSpc>
            </a:pPr>
            <a:r>
              <a:rPr lang="zh-CN" altLang="en-US" sz="2400" dirty="0"/>
              <a:t>①异常复位</a:t>
            </a:r>
          </a:p>
          <a:p>
            <a:pPr lvl="1">
              <a:lnSpc>
                <a:spcPct val="90000"/>
              </a:lnSpc>
            </a:pPr>
            <a:r>
              <a:rPr lang="zh-CN" altLang="en-US" sz="2400" dirty="0"/>
              <a:t>②无法复位</a:t>
            </a:r>
          </a:p>
          <a:p>
            <a:pPr lvl="1">
              <a:lnSpc>
                <a:spcPct val="90000"/>
              </a:lnSpc>
            </a:pPr>
            <a:r>
              <a:rPr lang="zh-CN" altLang="en-US" sz="2400" dirty="0"/>
              <a:t>③巨大数据包</a:t>
            </a:r>
          </a:p>
          <a:p>
            <a:pPr lvl="1">
              <a:lnSpc>
                <a:spcPct val="90000"/>
              </a:lnSpc>
            </a:pPr>
            <a:r>
              <a:rPr lang="zh-CN" altLang="en-US" sz="2400" dirty="0"/>
              <a:t>④无法通讯</a:t>
            </a:r>
          </a:p>
          <a:p>
            <a:pPr>
              <a:lnSpc>
                <a:spcPct val="90000"/>
              </a:lnSpc>
            </a:pPr>
            <a:r>
              <a:rPr lang="zh-CN" altLang="en-US" sz="2400" b="1" dirty="0"/>
              <a:t>不足</a:t>
            </a:r>
            <a:r>
              <a:rPr lang="zh-CN" altLang="en-US" sz="2400" b="1" dirty="0" smtClean="0"/>
              <a:t>：</a:t>
            </a:r>
            <a:r>
              <a:rPr lang="zh-CN" altLang="en-US" sz="2400" dirty="0" smtClean="0"/>
              <a:t>CI</a:t>
            </a:r>
            <a:r>
              <a:rPr lang="zh-CN" altLang="en-US" sz="2400" dirty="0"/>
              <a:t>标准中缺乏对高价值数据的有效保护容易被</a:t>
            </a:r>
            <a:r>
              <a:rPr lang="zh-CN" altLang="en-US" sz="2400" dirty="0" smtClean="0"/>
              <a:t>盗版。</a:t>
            </a:r>
            <a:endParaRPr lang="zh-CN" altLang="en-US" sz="2400" dirty="0"/>
          </a:p>
          <a:p>
            <a:pPr lvl="1">
              <a:lnSpc>
                <a:spcPct val="90000"/>
              </a:lnSpc>
            </a:pPr>
            <a:r>
              <a:rPr lang="zh-CN" altLang="en-US" sz="2400" dirty="0" smtClean="0"/>
              <a:t>CAM</a:t>
            </a:r>
            <a:r>
              <a:rPr lang="zh-CN" altLang="en-US" sz="2400" dirty="0"/>
              <a:t>已解扰的数据，在没有进行任何防盗版措施情况下，回传到Host。</a:t>
            </a:r>
          </a:p>
          <a:p>
            <a:pPr lvl="1">
              <a:lnSpc>
                <a:spcPct val="90000"/>
              </a:lnSpc>
            </a:pPr>
            <a:r>
              <a:rPr lang="zh-CN" altLang="en-US" sz="2400" dirty="0" smtClean="0"/>
              <a:t>缺乏</a:t>
            </a:r>
            <a:r>
              <a:rPr lang="zh-CN" altLang="en-US" sz="2400" dirty="0"/>
              <a:t>对高价值数据的拷贝和播放控制。</a:t>
            </a:r>
          </a:p>
        </p:txBody>
      </p:sp>
    </p:spTree>
    <p:extLst>
      <p:ext uri="{BB962C8B-B14F-4D97-AF65-F5344CB8AC3E}">
        <p14:creationId xmlns:p14="http://schemas.microsoft.com/office/powerpoint/2010/main" val="2213305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附：</a:t>
            </a:r>
            <a:r>
              <a:rPr lang="en-US" altLang="zh-CN" dirty="0" smtClean="0"/>
              <a:t>CI</a:t>
            </a:r>
            <a:r>
              <a:rPr lang="zh-CN" altLang="en-US" dirty="0" smtClean="0"/>
              <a:t>缺乏版权保护</a:t>
            </a:r>
            <a:endParaRPr lang="zh-CN" altLang="en-US" dirty="0"/>
          </a:p>
        </p:txBody>
      </p:sp>
      <p:sp>
        <p:nvSpPr>
          <p:cNvPr id="4" name="灯片编号占位符 3"/>
          <p:cNvSpPr>
            <a:spLocks noGrp="1"/>
          </p:cNvSpPr>
          <p:nvPr>
            <p:ph type="sldNum" sz="quarter" idx="12"/>
          </p:nvPr>
        </p:nvSpPr>
        <p:spPr/>
        <p:txBody>
          <a:bodyPr/>
          <a:lstStyle/>
          <a:p>
            <a:pPr>
              <a:defRPr/>
            </a:pPr>
            <a:fld id="{1A842D3A-A86B-4371-99A1-724B7417FA5E}" type="slidenum">
              <a:rPr lang="en-US" altLang="zh-CN" smtClean="0"/>
              <a:pPr>
                <a:defRPr/>
              </a:pPr>
              <a:t>41</a:t>
            </a:fld>
            <a:endParaRPr lang="en-US" altLang="zh-CN"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36" y="1052736"/>
            <a:ext cx="8496944" cy="5246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bwMode="auto">
          <a:xfrm>
            <a:off x="3656856" y="2636912"/>
            <a:ext cx="1656184" cy="400110"/>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smtClean="0">
                <a:latin typeface="微软雅黑" pitchFamily="34" charset="-122"/>
                <a:ea typeface="微软雅黑" pitchFamily="34" charset="-122"/>
              </a:rPr>
              <a:t>加扰传输流</a:t>
            </a:r>
          </a:p>
        </p:txBody>
      </p:sp>
      <p:sp>
        <p:nvSpPr>
          <p:cNvPr id="8" name="TextBox 7"/>
          <p:cNvSpPr txBox="1"/>
          <p:nvPr/>
        </p:nvSpPr>
        <p:spPr bwMode="auto">
          <a:xfrm>
            <a:off x="3584848" y="456138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加扰传输流</a:t>
            </a:r>
          </a:p>
        </p:txBody>
      </p:sp>
      <p:sp>
        <p:nvSpPr>
          <p:cNvPr id="9" name="TextBox 8"/>
          <p:cNvSpPr txBox="1"/>
          <p:nvPr/>
        </p:nvSpPr>
        <p:spPr bwMode="auto">
          <a:xfrm>
            <a:off x="5889104" y="456138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解扰传输流</a:t>
            </a:r>
          </a:p>
        </p:txBody>
      </p:sp>
      <p:sp>
        <p:nvSpPr>
          <p:cNvPr id="10" name="TextBox 9"/>
          <p:cNvSpPr txBox="1"/>
          <p:nvPr/>
        </p:nvSpPr>
        <p:spPr bwMode="auto">
          <a:xfrm>
            <a:off x="5889104" y="3841303"/>
            <a:ext cx="1656184" cy="307777"/>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1400" b="1" dirty="0" smtClean="0">
                <a:latin typeface="微软雅黑" pitchFamily="34" charset="-122"/>
                <a:ea typeface="微软雅黑" pitchFamily="34" charset="-122"/>
              </a:rPr>
              <a:t>解扰传输流</a:t>
            </a:r>
          </a:p>
        </p:txBody>
      </p:sp>
      <p:cxnSp>
        <p:nvCxnSpPr>
          <p:cNvPr id="11" name="直接箭头连接符 10"/>
          <p:cNvCxnSpPr/>
          <p:nvPr/>
        </p:nvCxnSpPr>
        <p:spPr>
          <a:xfrm>
            <a:off x="4304928" y="1988840"/>
            <a:ext cx="0" cy="2160240"/>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323606" y="4561383"/>
            <a:ext cx="0" cy="451793"/>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609184" y="3501008"/>
            <a:ext cx="0" cy="648073"/>
          </a:xfrm>
          <a:prstGeom prst="straightConnector1">
            <a:avLst/>
          </a:prstGeom>
          <a:ln w="381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bwMode="auto">
          <a:xfrm>
            <a:off x="7401272" y="4077072"/>
            <a:ext cx="1656184" cy="338554"/>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en-US" altLang="zh-CN" sz="1600" b="1" dirty="0" smtClean="0">
                <a:latin typeface="微软雅黑" pitchFamily="34" charset="-122"/>
                <a:ea typeface="微软雅黑" pitchFamily="34" charset="-122"/>
              </a:rPr>
              <a:t>CI</a:t>
            </a:r>
            <a:r>
              <a:rPr lang="zh-CN" altLang="en-US" sz="1600" b="1" dirty="0" smtClean="0">
                <a:latin typeface="微软雅黑" pitchFamily="34" charset="-122"/>
                <a:ea typeface="微软雅黑" pitchFamily="34" charset="-122"/>
              </a:rPr>
              <a:t>（通用接口）</a:t>
            </a:r>
          </a:p>
        </p:txBody>
      </p:sp>
      <p:sp>
        <p:nvSpPr>
          <p:cNvPr id="15" name="TextBox 14"/>
          <p:cNvSpPr txBox="1"/>
          <p:nvPr/>
        </p:nvSpPr>
        <p:spPr bwMode="auto">
          <a:xfrm>
            <a:off x="7485954" y="5229200"/>
            <a:ext cx="1104355" cy="584775"/>
          </a:xfrm>
          <a:prstGeom prst="rect">
            <a:avLst/>
          </a:prstGeom>
          <a:solidFill>
            <a:schemeClr val="bg1"/>
          </a:solidFill>
          <a:ln>
            <a:noFill/>
          </a:ln>
          <a:extLst/>
        </p:spPr>
        <p:txBody>
          <a:bodyPr vert="horz" wrap="square" lIns="91440" tIns="45720" rIns="91440" bIns="45720" numCol="1" rtlCol="0" anchor="t" anchorCtr="0" compatLnSpc="1">
            <a:prstTxWarp prst="textNoShape">
              <a:avLst/>
            </a:prstTxWarp>
            <a:spAutoFit/>
          </a:bodyPr>
          <a:lstStyle/>
          <a:p>
            <a:pPr algn="ctr"/>
            <a:r>
              <a:rPr lang="en-US" altLang="zh-CN" sz="1600" b="1" dirty="0" smtClean="0">
                <a:latin typeface="微软雅黑" pitchFamily="34" charset="-122"/>
                <a:ea typeface="微软雅黑" pitchFamily="34" charset="-122"/>
              </a:rPr>
              <a:t>  CAM</a:t>
            </a:r>
            <a:r>
              <a:rPr lang="zh-CN" altLang="en-US" sz="1600" b="1" dirty="0" smtClean="0">
                <a:latin typeface="微软雅黑" pitchFamily="34" charset="-122"/>
                <a:ea typeface="微软雅黑" pitchFamily="34" charset="-122"/>
              </a:rPr>
              <a:t>（</a:t>
            </a:r>
            <a:r>
              <a:rPr lang="en-US" altLang="zh-CN" sz="1600" b="1" dirty="0" smtClean="0">
                <a:latin typeface="微软雅黑" pitchFamily="34" charset="-122"/>
                <a:ea typeface="微软雅黑" pitchFamily="34" charset="-122"/>
              </a:rPr>
              <a:t>CA</a:t>
            </a:r>
            <a:r>
              <a:rPr lang="zh-CN" altLang="en-US" sz="1600" b="1" dirty="0" smtClean="0">
                <a:latin typeface="微软雅黑" pitchFamily="34" charset="-122"/>
                <a:ea typeface="微软雅黑" pitchFamily="34" charset="-122"/>
              </a:rPr>
              <a:t>模块）</a:t>
            </a:r>
          </a:p>
        </p:txBody>
      </p:sp>
      <p:cxnSp>
        <p:nvCxnSpPr>
          <p:cNvPr id="16" name="直接连接符 15"/>
          <p:cNvCxnSpPr/>
          <p:nvPr/>
        </p:nvCxnSpPr>
        <p:spPr>
          <a:xfrm>
            <a:off x="920552" y="1772816"/>
            <a:ext cx="1296144" cy="0"/>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188804" y="1772816"/>
            <a:ext cx="648072" cy="0"/>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304928" y="1988840"/>
            <a:ext cx="0" cy="2257509"/>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584848" y="4221088"/>
            <a:ext cx="3672408" cy="31503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流接口（</a:t>
            </a:r>
            <a:r>
              <a:rPr lang="en-US" altLang="zh-CN" sz="2000" dirty="0" smtClean="0">
                <a:solidFill>
                  <a:schemeClr val="bg1"/>
                </a:solidFill>
                <a:latin typeface="+mj-ea"/>
                <a:ea typeface="+mj-ea"/>
              </a:rPr>
              <a:t>CI</a:t>
            </a:r>
            <a:r>
              <a:rPr lang="zh-CN" altLang="en-US" sz="2000" dirty="0" smtClean="0">
                <a:solidFill>
                  <a:schemeClr val="bg1"/>
                </a:solidFill>
                <a:latin typeface="+mj-ea"/>
                <a:ea typeface="+mj-ea"/>
              </a:rPr>
              <a:t>接口之一）</a:t>
            </a:r>
            <a:endParaRPr lang="zh-CN" altLang="en-US" sz="2000" dirty="0">
              <a:solidFill>
                <a:schemeClr val="bg1"/>
              </a:solidFill>
              <a:latin typeface="+mj-ea"/>
              <a:ea typeface="+mj-ea"/>
            </a:endParaRPr>
          </a:p>
        </p:txBody>
      </p:sp>
      <p:cxnSp>
        <p:nvCxnSpPr>
          <p:cNvPr id="20" name="直接连接符 19"/>
          <p:cNvCxnSpPr/>
          <p:nvPr/>
        </p:nvCxnSpPr>
        <p:spPr>
          <a:xfrm>
            <a:off x="4342284" y="4536122"/>
            <a:ext cx="0" cy="477054"/>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925838" y="4991485"/>
            <a:ext cx="3475434" cy="3097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对</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流解扰</a:t>
            </a:r>
            <a:endParaRPr lang="zh-CN" altLang="en-US" sz="2000" dirty="0">
              <a:solidFill>
                <a:schemeClr val="bg1"/>
              </a:solidFill>
              <a:latin typeface="+mj-ea"/>
              <a:ea typeface="+mj-ea"/>
            </a:endParaRPr>
          </a:p>
        </p:txBody>
      </p:sp>
      <p:cxnSp>
        <p:nvCxnSpPr>
          <p:cNvPr id="22" name="直接连接符 21"/>
          <p:cNvCxnSpPr/>
          <p:nvPr/>
        </p:nvCxnSpPr>
        <p:spPr>
          <a:xfrm>
            <a:off x="2648744" y="3586517"/>
            <a:ext cx="0" cy="562563"/>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756470" y="4195474"/>
            <a:ext cx="1756370" cy="315034"/>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命令接口</a:t>
            </a:r>
            <a:endParaRPr lang="zh-CN" altLang="en-US" sz="2000" dirty="0">
              <a:solidFill>
                <a:schemeClr val="bg1"/>
              </a:solidFill>
              <a:latin typeface="+mj-ea"/>
              <a:ea typeface="+mj-ea"/>
            </a:endParaRPr>
          </a:p>
        </p:txBody>
      </p:sp>
      <p:cxnSp>
        <p:nvCxnSpPr>
          <p:cNvPr id="24" name="直接连接符 23"/>
          <p:cNvCxnSpPr>
            <a:stCxn id="23" idx="2"/>
          </p:cNvCxnSpPr>
          <p:nvPr/>
        </p:nvCxnSpPr>
        <p:spPr>
          <a:xfrm flipH="1">
            <a:off x="2625924" y="4510508"/>
            <a:ext cx="8731" cy="650107"/>
          </a:xfrm>
          <a:prstGeom prst="line">
            <a:avLst/>
          </a:prstGeom>
          <a:ln w="7620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609184" y="4510508"/>
            <a:ext cx="0" cy="426209"/>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617543" y="3352055"/>
            <a:ext cx="11013" cy="856241"/>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597327" y="1988840"/>
            <a:ext cx="0" cy="1001716"/>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45618" y="3117594"/>
            <a:ext cx="1423206" cy="4689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STB CPU</a:t>
            </a:r>
            <a:endParaRPr lang="zh-CN" altLang="en-US" sz="2000" dirty="0">
              <a:solidFill>
                <a:schemeClr val="bg1"/>
              </a:solidFill>
              <a:latin typeface="+mj-ea"/>
              <a:ea typeface="+mj-ea"/>
            </a:endParaRPr>
          </a:p>
        </p:txBody>
      </p:sp>
      <p:sp>
        <p:nvSpPr>
          <p:cNvPr id="29" name="矩形 28"/>
          <p:cNvSpPr/>
          <p:nvPr/>
        </p:nvSpPr>
        <p:spPr>
          <a:xfrm>
            <a:off x="1914321" y="5146346"/>
            <a:ext cx="1423206" cy="468923"/>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smtClean="0">
                <a:solidFill>
                  <a:schemeClr val="bg1"/>
                </a:solidFill>
                <a:latin typeface="+mj-ea"/>
                <a:ea typeface="+mj-ea"/>
              </a:rPr>
              <a:t>CAM CPU</a:t>
            </a:r>
            <a:endParaRPr lang="zh-CN" altLang="en-US" sz="2000" dirty="0">
              <a:solidFill>
                <a:schemeClr val="bg1"/>
              </a:solidFill>
              <a:latin typeface="+mj-ea"/>
              <a:ea typeface="+mj-ea"/>
            </a:endParaRPr>
          </a:p>
        </p:txBody>
      </p:sp>
      <p:sp>
        <p:nvSpPr>
          <p:cNvPr id="30" name="矩形 29"/>
          <p:cNvSpPr/>
          <p:nvPr/>
        </p:nvSpPr>
        <p:spPr>
          <a:xfrm>
            <a:off x="5493382" y="2237670"/>
            <a:ext cx="1135174" cy="504056"/>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chemeClr val="tx1">
                    <a:lumMod val="75000"/>
                    <a:lumOff val="25000"/>
                  </a:schemeClr>
                </a:solidFill>
                <a:latin typeface="+mj-ea"/>
                <a:ea typeface="+mj-ea"/>
              </a:rPr>
              <a:t>TS</a:t>
            </a:r>
            <a:r>
              <a:rPr lang="zh-CN" altLang="en-US" sz="2000" b="1" dirty="0" smtClean="0">
                <a:solidFill>
                  <a:schemeClr val="tx1">
                    <a:lumMod val="75000"/>
                    <a:lumOff val="25000"/>
                  </a:schemeClr>
                </a:solidFill>
                <a:latin typeface="+mj-ea"/>
                <a:ea typeface="+mj-ea"/>
              </a:rPr>
              <a:t>流</a:t>
            </a:r>
            <a:endParaRPr lang="zh-CN" altLang="en-US" sz="2000" b="1" dirty="0">
              <a:solidFill>
                <a:schemeClr val="tx1">
                  <a:lumMod val="75000"/>
                  <a:lumOff val="25000"/>
                </a:schemeClr>
              </a:solidFill>
              <a:latin typeface="+mj-ea"/>
              <a:ea typeface="+mj-ea"/>
            </a:endParaRPr>
          </a:p>
        </p:txBody>
      </p:sp>
      <p:cxnSp>
        <p:nvCxnSpPr>
          <p:cNvPr id="31" name="直接连接符 30"/>
          <p:cNvCxnSpPr/>
          <p:nvPr/>
        </p:nvCxnSpPr>
        <p:spPr>
          <a:xfrm>
            <a:off x="7403901" y="1772816"/>
            <a:ext cx="1869579" cy="0"/>
          </a:xfrm>
          <a:prstGeom prst="line">
            <a:avLst/>
          </a:prstGeom>
          <a:ln w="762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134" y="3037023"/>
            <a:ext cx="5661422" cy="152436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0" y="784241"/>
            <a:ext cx="9906000" cy="225278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133" y="4561384"/>
            <a:ext cx="9906000" cy="232947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485954" y="3037023"/>
            <a:ext cx="2422179" cy="152436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7485954" y="3037022"/>
            <a:ext cx="1779428" cy="1341582"/>
            <a:chOff x="3884128" y="1620815"/>
            <a:chExt cx="1779428" cy="1341582"/>
          </a:xfrm>
        </p:grpSpPr>
        <p:sp>
          <p:nvSpPr>
            <p:cNvPr id="51" name="矩形 50"/>
            <p:cNvSpPr/>
            <p:nvPr/>
          </p:nvSpPr>
          <p:spPr>
            <a:xfrm>
              <a:off x="3884128" y="1988840"/>
              <a:ext cx="1779428" cy="973557"/>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r>
                <a:rPr lang="zh-CN" altLang="en-US" sz="2000" b="1" dirty="0" smtClean="0">
                  <a:solidFill>
                    <a:schemeClr val="tx1">
                      <a:lumMod val="75000"/>
                      <a:lumOff val="25000"/>
                    </a:schemeClr>
                  </a:solidFill>
                  <a:latin typeface="+mj-ea"/>
                  <a:ea typeface="+mj-ea"/>
                </a:rPr>
                <a:t>没有进行任何加密保护，可以被截获</a:t>
              </a:r>
              <a:endParaRPr lang="zh-CN" altLang="en-US" sz="2000" b="1" dirty="0">
                <a:solidFill>
                  <a:schemeClr val="tx1">
                    <a:lumMod val="75000"/>
                    <a:lumOff val="25000"/>
                  </a:schemeClr>
                </a:solidFill>
                <a:latin typeface="+mj-ea"/>
                <a:ea typeface="+mj-ea"/>
              </a:endParaRPr>
            </a:p>
          </p:txBody>
        </p:sp>
        <p:sp>
          <p:nvSpPr>
            <p:cNvPr id="52" name="矩形 51"/>
            <p:cNvSpPr/>
            <p:nvPr/>
          </p:nvSpPr>
          <p:spPr>
            <a:xfrm>
              <a:off x="3884128" y="1620815"/>
              <a:ext cx="1779427" cy="368025"/>
            </a:xfrm>
            <a:prstGeom prst="rect">
              <a:avLst/>
            </a:prstGeom>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b="1" dirty="0" smtClean="0">
                  <a:solidFill>
                    <a:schemeClr val="bg1"/>
                  </a:solidFill>
                  <a:latin typeface="+mj-ea"/>
                  <a:ea typeface="+mj-ea"/>
                </a:rPr>
                <a:t>“裸奔的数据”</a:t>
              </a:r>
              <a:endParaRPr lang="zh-CN" altLang="en-US" sz="2000" b="1" dirty="0">
                <a:solidFill>
                  <a:schemeClr val="bg1"/>
                </a:solidFill>
                <a:latin typeface="+mj-ea"/>
                <a:ea typeface="+mj-ea"/>
              </a:endParaRPr>
            </a:p>
          </p:txBody>
        </p:sp>
      </p:grpSp>
    </p:spTree>
    <p:extLst>
      <p:ext uri="{BB962C8B-B14F-4D97-AF65-F5344CB8AC3E}">
        <p14:creationId xmlns:p14="http://schemas.microsoft.com/office/powerpoint/2010/main" val="18623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300"/>
                                        <p:tgtEl>
                                          <p:spTgt spid="17"/>
                                        </p:tgtEl>
                                      </p:cBhvr>
                                    </p:animEffect>
                                  </p:childTnLst>
                                </p:cTn>
                              </p:par>
                            </p:childTnLst>
                          </p:cTn>
                        </p:par>
                        <p:par>
                          <p:cTn id="12" fill="hold">
                            <p:stCondLst>
                              <p:cond delay="6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300"/>
                                        <p:tgtEl>
                                          <p:spTgt spid="18"/>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300"/>
                                        <p:tgtEl>
                                          <p:spTgt spid="19"/>
                                        </p:tgtEl>
                                      </p:cBhvr>
                                    </p:animEffect>
                                  </p:childTnLst>
                                </p:cTn>
                              </p:par>
                            </p:childTnLst>
                          </p:cTn>
                        </p:par>
                        <p:par>
                          <p:cTn id="20" fill="hold">
                            <p:stCondLst>
                              <p:cond delay="12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300"/>
                                        <p:tgtEl>
                                          <p:spTgt spid="20"/>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300"/>
                                        <p:tgtEl>
                                          <p:spTgt spid="28"/>
                                        </p:tgtEl>
                                      </p:cBhvr>
                                    </p:animEffect>
                                  </p:childTnLst>
                                </p:cTn>
                              </p:par>
                            </p:childTnLst>
                          </p:cTn>
                        </p:par>
                        <p:par>
                          <p:cTn id="28" fill="hold">
                            <p:stCondLst>
                              <p:cond delay="1800"/>
                            </p:stCondLst>
                            <p:childTnLst>
                              <p:par>
                                <p:cTn id="29" presetID="22" presetClass="entr" presetSubtype="1"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300"/>
                                        <p:tgtEl>
                                          <p:spTgt spid="22"/>
                                        </p:tgtEl>
                                      </p:cBhvr>
                                    </p:animEffect>
                                  </p:childTnLst>
                                </p:cTn>
                              </p:par>
                            </p:childTnLst>
                          </p:cTn>
                        </p:par>
                        <p:par>
                          <p:cTn id="32" fill="hold">
                            <p:stCondLst>
                              <p:cond delay="2100"/>
                            </p:stCondLst>
                            <p:childTnLst>
                              <p:par>
                                <p:cTn id="33" presetID="22" presetClass="entr" presetSubtype="4"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300"/>
                                        <p:tgtEl>
                                          <p:spTgt spid="23"/>
                                        </p:tgtEl>
                                      </p:cBhvr>
                                    </p:animEffect>
                                  </p:childTnLst>
                                </p:cTn>
                              </p:par>
                            </p:childTnLst>
                          </p:cTn>
                        </p:par>
                        <p:par>
                          <p:cTn id="36" fill="hold">
                            <p:stCondLst>
                              <p:cond delay="2400"/>
                            </p:stCondLst>
                            <p:childTnLst>
                              <p:par>
                                <p:cTn id="37" presetID="22" presetClass="entr" presetSubtype="1"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300"/>
                                        <p:tgtEl>
                                          <p:spTgt spid="24"/>
                                        </p:tgtEl>
                                      </p:cBhvr>
                                    </p:animEffect>
                                  </p:childTnLst>
                                </p:cTn>
                              </p:par>
                            </p:childTnLst>
                          </p:cTn>
                        </p:par>
                        <p:par>
                          <p:cTn id="40" fill="hold">
                            <p:stCondLst>
                              <p:cond delay="27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300"/>
                                        <p:tgtEl>
                                          <p:spTgt spid="24"/>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300"/>
                                        <p:tgtEl>
                                          <p:spTgt spid="29"/>
                                        </p:tgtEl>
                                      </p:cBhvr>
                                    </p:animEffect>
                                  </p:childTnLst>
                                </p:cTn>
                              </p:par>
                            </p:childTnLst>
                          </p:cTn>
                        </p:par>
                        <p:par>
                          <p:cTn id="48" fill="hold">
                            <p:stCondLst>
                              <p:cond delay="3300"/>
                            </p:stCondLst>
                            <p:childTnLst>
                              <p:par>
                                <p:cTn id="49" presetID="2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300"/>
                                        <p:tgtEl>
                                          <p:spTgt spid="21"/>
                                        </p:tgtEl>
                                      </p:cBhvr>
                                    </p:animEffect>
                                  </p:childTnLst>
                                </p:cTn>
                              </p:par>
                            </p:childTnLst>
                          </p:cTn>
                        </p:par>
                        <p:par>
                          <p:cTn id="52" fill="hold">
                            <p:stCondLst>
                              <p:cond delay="3600"/>
                            </p:stCondLst>
                            <p:childTnLst>
                              <p:par>
                                <p:cTn id="53" presetID="22" presetClass="entr" presetSubtype="4"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300"/>
                                        <p:tgtEl>
                                          <p:spTgt spid="25"/>
                                        </p:tgtEl>
                                      </p:cBhvr>
                                    </p:animEffect>
                                  </p:childTnLst>
                                </p:cTn>
                              </p:par>
                            </p:childTnLst>
                          </p:cTn>
                        </p:par>
                        <p:par>
                          <p:cTn id="56" fill="hold">
                            <p:stCondLst>
                              <p:cond delay="3900"/>
                            </p:stCondLst>
                            <p:childTnLst>
                              <p:par>
                                <p:cTn id="57" presetID="14" presetClass="entr" presetSubtype="10" fill="hold" grpId="1"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300"/>
                                        <p:tgtEl>
                                          <p:spTgt spid="19"/>
                                        </p:tgtEl>
                                      </p:cBhvr>
                                    </p:animEffect>
                                  </p:childTnLst>
                                </p:cTn>
                              </p:par>
                            </p:childTnLst>
                          </p:cTn>
                        </p:par>
                        <p:par>
                          <p:cTn id="60" fill="hold">
                            <p:stCondLst>
                              <p:cond delay="4200"/>
                            </p:stCondLst>
                            <p:childTnLst>
                              <p:par>
                                <p:cTn id="61" presetID="22" presetClass="entr" presetSubtype="4"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300"/>
                                        <p:tgtEl>
                                          <p:spTgt spid="26"/>
                                        </p:tgtEl>
                                      </p:cBhvr>
                                    </p:animEffect>
                                  </p:childTnLst>
                                </p:cTn>
                              </p:par>
                            </p:childTnLst>
                          </p:cTn>
                        </p:par>
                        <p:par>
                          <p:cTn id="64" fill="hold">
                            <p:stCondLst>
                              <p:cond delay="4500"/>
                            </p:stCondLst>
                            <p:childTnLst>
                              <p:par>
                                <p:cTn id="65" presetID="22" presetClass="entr" presetSubtype="4"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300"/>
                                        <p:tgtEl>
                                          <p:spTgt spid="27"/>
                                        </p:tgtEl>
                                      </p:cBhvr>
                                    </p:animEffect>
                                  </p:childTnLst>
                                </p:cTn>
                              </p:par>
                            </p:childTnLst>
                          </p:cTn>
                        </p:par>
                        <p:par>
                          <p:cTn id="68" fill="hold">
                            <p:stCondLst>
                              <p:cond delay="4800"/>
                            </p:stCondLst>
                            <p:childTnLst>
                              <p:par>
                                <p:cTn id="69" presetID="22" presetClass="entr" presetSubtype="4"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300"/>
                                        <p:tgtEl>
                                          <p:spTgt spid="30"/>
                                        </p:tgtEl>
                                      </p:cBhvr>
                                    </p:animEffect>
                                  </p:childTnLst>
                                </p:cTn>
                              </p:par>
                            </p:childTnLst>
                          </p:cTn>
                        </p:par>
                        <p:par>
                          <p:cTn id="72" fill="hold">
                            <p:stCondLst>
                              <p:cond delay="5100"/>
                            </p:stCondLst>
                            <p:childTnLst>
                              <p:par>
                                <p:cTn id="73" presetID="22" presetClass="entr" presetSubtype="8"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300"/>
                                        <p:tgtEl>
                                          <p:spTgt spid="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300"/>
                                        <p:tgtEl>
                                          <p:spTgt spid="4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300"/>
                                        <p:tgtEl>
                                          <p:spTgt spid="4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300"/>
                                        <p:tgtEl>
                                          <p:spTgt spid="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300"/>
                                        <p:tgtEl>
                                          <p:spTgt spid="50"/>
                                        </p:tgtEl>
                                      </p:cBhvr>
                                    </p:animEffect>
                                  </p:childTnLst>
                                </p:cTn>
                              </p:par>
                            </p:childTnLst>
                          </p:cTn>
                        </p:par>
                        <p:par>
                          <p:cTn id="88" fill="hold">
                            <p:stCondLst>
                              <p:cond delay="5400"/>
                            </p:stCondLst>
                            <p:childTnLst>
                              <p:par>
                                <p:cTn id="89" presetID="22" presetClass="entr" presetSubtype="8"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wipe(left)">
                                      <p:cBhvr>
                                        <p:cTn id="9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1" grpId="0" animBg="1"/>
      <p:bldP spid="23" grpId="0" animBg="1"/>
      <p:bldP spid="28" grpId="0" animBg="1"/>
      <p:bldP spid="29" grpId="0" animBg="1"/>
      <p:bldP spid="30" grpId="0" animBg="1"/>
      <p:bldP spid="47" grpId="0" animBg="1"/>
      <p:bldP spid="48" grpId="0" animBg="1"/>
      <p:bldP spid="49" grpId="0" animBg="1"/>
      <p:bldP spid="5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CI+</a:t>
            </a:r>
            <a:endParaRPr lang="zh-CN" altLang="en-US" dirty="0"/>
          </a:p>
        </p:txBody>
      </p:sp>
      <p:sp>
        <p:nvSpPr>
          <p:cNvPr id="5" name="文本占位符 4"/>
          <p:cNvSpPr>
            <a:spLocks noGrp="1"/>
          </p:cNvSpPr>
          <p:nvPr>
            <p:ph type="body" idx="1"/>
          </p:nvPr>
        </p:nvSpPr>
        <p:spPr/>
        <p:txBody>
          <a:bodyPr/>
          <a:lstStyle/>
          <a:p>
            <a:pPr>
              <a:defRPr/>
            </a:pPr>
            <a:r>
              <a:rPr/>
              <a:t>莫敦悦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57150" y="-98425"/>
            <a:ext cx="8915400" cy="920750"/>
          </a:xfrm>
        </p:spPr>
        <p:txBody>
          <a:bodyPr/>
          <a:lstStyle/>
          <a:p>
            <a:r>
              <a:rPr lang="zh-CN" sz="5700"/>
              <a:t>前言</a:t>
            </a:r>
          </a:p>
        </p:txBody>
      </p:sp>
      <p:sp>
        <p:nvSpPr>
          <p:cNvPr id="71683" name="Rectangle 3"/>
          <p:cNvSpPr>
            <a:spLocks noGrp="1" noChangeArrowheads="1"/>
          </p:cNvSpPr>
          <p:nvPr>
            <p:ph type="body" idx="4294967295"/>
          </p:nvPr>
        </p:nvSpPr>
        <p:spPr>
          <a:xfrm>
            <a:off x="1238250" y="1828800"/>
            <a:ext cx="8123238" cy="2709863"/>
          </a:xfrm>
        </p:spPr>
        <p:txBody>
          <a:bodyPr/>
          <a:lstStyle/>
          <a:p>
            <a:pPr>
              <a:buFont typeface="Wingdings" pitchFamily="2" charset="2"/>
              <a:buNone/>
            </a:pPr>
            <a:r>
              <a:rPr lang="zh-CN" altLang="zh-CN" dirty="0">
                <a:solidFill>
                  <a:srgbClr val="0D0D0D"/>
                </a:solidFill>
              </a:rPr>
              <a:t>        DVB CI </a:t>
            </a:r>
            <a:r>
              <a:rPr lang="zh-CN" dirty="0">
                <a:solidFill>
                  <a:srgbClr val="0D0D0D"/>
                </a:solidFill>
              </a:rPr>
              <a:t>标准在对“高价值”内容的保护和控制方面存在着不足之处。针对原标准的不足，由</a:t>
            </a:r>
            <a:r>
              <a:rPr lang="zh-CN" altLang="zh-CN" dirty="0">
                <a:solidFill>
                  <a:srgbClr val="0D0D0D"/>
                </a:solidFill>
              </a:rPr>
              <a:t>PHILIPS</a:t>
            </a:r>
            <a:r>
              <a:rPr lang="zh-CN" dirty="0">
                <a:solidFill>
                  <a:srgbClr val="0D0D0D"/>
                </a:solidFill>
              </a:rPr>
              <a:t>、</a:t>
            </a:r>
            <a:r>
              <a:rPr lang="zh-CN" altLang="zh-CN" dirty="0">
                <a:solidFill>
                  <a:srgbClr val="0D0D0D"/>
                </a:solidFill>
              </a:rPr>
              <a:t>NEOTION</a:t>
            </a:r>
            <a:r>
              <a:rPr lang="zh-CN" dirty="0">
                <a:solidFill>
                  <a:srgbClr val="0D0D0D"/>
                </a:solidFill>
              </a:rPr>
              <a:t>、</a:t>
            </a:r>
            <a:r>
              <a:rPr lang="zh-CN" altLang="zh-CN" dirty="0">
                <a:solidFill>
                  <a:srgbClr val="0D0D0D"/>
                </a:solidFill>
              </a:rPr>
              <a:t>SMARDTV</a:t>
            </a:r>
            <a:r>
              <a:rPr lang="zh-CN" dirty="0">
                <a:solidFill>
                  <a:srgbClr val="0D0D0D"/>
                </a:solidFill>
              </a:rPr>
              <a:t>等</a:t>
            </a:r>
            <a:r>
              <a:rPr lang="zh-CN" altLang="zh-CN" dirty="0">
                <a:solidFill>
                  <a:srgbClr val="0D0D0D"/>
                </a:solidFill>
              </a:rPr>
              <a:t>6</a:t>
            </a:r>
            <a:r>
              <a:rPr lang="zh-CN" dirty="0">
                <a:solidFill>
                  <a:srgbClr val="0D0D0D"/>
                </a:solidFill>
              </a:rPr>
              <a:t>家公司联合提出了</a:t>
            </a:r>
            <a:r>
              <a:rPr lang="zh-CN" altLang="zh-CN" dirty="0">
                <a:solidFill>
                  <a:srgbClr val="0D0D0D"/>
                </a:solidFill>
              </a:rPr>
              <a:t>DVB CI PLUS</a:t>
            </a:r>
            <a:r>
              <a:rPr lang="zh-CN" dirty="0">
                <a:solidFill>
                  <a:srgbClr val="0D0D0D"/>
                </a:solidFill>
              </a:rPr>
              <a:t>标准。</a:t>
            </a:r>
          </a:p>
          <a:p>
            <a:pPr>
              <a:buFont typeface="Wingdings" pitchFamily="2" charset="2"/>
              <a:buNone/>
            </a:pPr>
            <a:endParaRPr lang="zh-CN" altLang="zh-CN" sz="3400" dirty="0">
              <a:solidFill>
                <a:srgbClr val="0D0D0D"/>
              </a:solidFill>
            </a:endParaRPr>
          </a:p>
        </p:txBody>
      </p:sp>
    </p:spTree>
    <p:extLst>
      <p:ext uri="{BB962C8B-B14F-4D97-AF65-F5344CB8AC3E}">
        <p14:creationId xmlns:p14="http://schemas.microsoft.com/office/powerpoint/2010/main" val="1508341739"/>
      </p:ext>
    </p:extLst>
  </p:cSld>
  <p:clrMapOvr>
    <a:masterClrMapping/>
  </p:clrMapOvr>
  <p:transition spd="med">
    <p:checke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57150" y="-98425"/>
            <a:ext cx="8915400" cy="920750"/>
          </a:xfrm>
        </p:spPr>
        <p:txBody>
          <a:bodyPr/>
          <a:lstStyle/>
          <a:p>
            <a:r>
              <a:rPr lang="zh-CN" altLang="zh-CN"/>
              <a:t>1.1 	</a:t>
            </a:r>
            <a:r>
              <a:rPr lang="zh-CN"/>
              <a:t>意义</a:t>
            </a:r>
          </a:p>
        </p:txBody>
      </p:sp>
      <p:pic>
        <p:nvPicPr>
          <p:cNvPr id="72707"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2146300" y="3124200"/>
            <a:ext cx="5943600" cy="3065463"/>
          </a:xfrm>
          <a:ln/>
        </p:spPr>
      </p:pic>
      <p:sp>
        <p:nvSpPr>
          <p:cNvPr id="72708" name="Rectangle 4"/>
          <p:cNvSpPr>
            <a:spLocks noGrp="1" noChangeArrowheads="1"/>
          </p:cNvSpPr>
          <p:nvPr/>
        </p:nvSpPr>
        <p:spPr bwMode="auto">
          <a:xfrm>
            <a:off x="974725" y="1600200"/>
            <a:ext cx="8435975"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tx2"/>
              </a:buClr>
              <a:buSzPct val="65000"/>
              <a:buFont typeface="Wingdings" pitchFamily="2" charset="2"/>
              <a:buChar char="n"/>
            </a:pPr>
            <a:r>
              <a:rPr lang="zh-CN" altLang="en-US" sz="2800">
                <a:latin typeface="Times New Roman" pitchFamily="18" charset="0"/>
              </a:rPr>
              <a:t>对高价值内容的有效保护</a:t>
            </a:r>
          </a:p>
          <a:p>
            <a:pPr marL="342900" indent="-342900">
              <a:spcBef>
                <a:spcPct val="20000"/>
              </a:spcBef>
              <a:buClr>
                <a:schemeClr val="tx2"/>
              </a:buClr>
              <a:buSzPct val="65000"/>
              <a:buFont typeface="Wingdings" pitchFamily="2" charset="2"/>
              <a:buChar char="n"/>
            </a:pPr>
            <a:r>
              <a:rPr lang="zh-CN" altLang="en-US" sz="2800">
                <a:latin typeface="Times New Roman" pitchFamily="18" charset="0"/>
              </a:rPr>
              <a:t>1.对CAM已解扰的数据回传到Host时进行保护</a:t>
            </a:r>
          </a:p>
          <a:p>
            <a:pPr marL="342900" indent="-342900">
              <a:spcBef>
                <a:spcPct val="20000"/>
              </a:spcBef>
              <a:buClr>
                <a:schemeClr val="tx2"/>
              </a:buClr>
              <a:buSzPct val="65000"/>
              <a:buFont typeface="Wingdings" pitchFamily="2" charset="2"/>
              <a:buChar char="n"/>
            </a:pPr>
            <a:r>
              <a:rPr lang="zh-CN" altLang="en-US" sz="2800">
                <a:latin typeface="Times New Roman" pitchFamily="18" charset="0"/>
              </a:rPr>
              <a:t>2.对高价内容的拷贝和播放控制</a:t>
            </a:r>
          </a:p>
        </p:txBody>
      </p:sp>
    </p:spTree>
    <p:extLst>
      <p:ext uri="{BB962C8B-B14F-4D97-AF65-F5344CB8AC3E}">
        <p14:creationId xmlns:p14="http://schemas.microsoft.com/office/powerpoint/2010/main" val="1221152252"/>
      </p:ext>
    </p:extLst>
  </p:cSld>
  <p:clrMapOvr>
    <a:masterClrMapping/>
  </p:clrMapOvr>
  <p:transition spd="med">
    <p:cover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57150" y="-98425"/>
            <a:ext cx="8915400" cy="920750"/>
          </a:xfrm>
        </p:spPr>
        <p:txBody>
          <a:bodyPr/>
          <a:lstStyle/>
          <a:p>
            <a:r>
              <a:rPr lang="zh-CN" altLang="zh-CN"/>
              <a:t>CI+ </a:t>
            </a:r>
            <a:r>
              <a:rPr lang="zh-CN"/>
              <a:t>系统分类</a:t>
            </a:r>
          </a:p>
        </p:txBody>
      </p:sp>
      <p:sp>
        <p:nvSpPr>
          <p:cNvPr id="73731" name="Rectangle 3"/>
          <p:cNvSpPr>
            <a:spLocks noGrp="1" noChangeArrowheads="1"/>
          </p:cNvSpPr>
          <p:nvPr>
            <p:ph type="body" idx="4294967295"/>
          </p:nvPr>
        </p:nvSpPr>
        <p:spPr>
          <a:xfrm>
            <a:off x="974725" y="1600200"/>
            <a:ext cx="8435975" cy="2709863"/>
          </a:xfrm>
        </p:spPr>
        <p:txBody>
          <a:bodyPr/>
          <a:lstStyle/>
          <a:p>
            <a:pPr>
              <a:buFont typeface="Wingdings" pitchFamily="2" charset="2"/>
              <a:buNone/>
            </a:pPr>
            <a:r>
              <a:rPr lang="zh-CN" altLang="zh-CN" sz="3400" dirty="0">
                <a:solidFill>
                  <a:srgbClr val="0D0D0D"/>
                </a:solidFill>
              </a:rPr>
              <a:t>         </a:t>
            </a:r>
            <a:r>
              <a:rPr lang="zh-CN" altLang="zh-CN" dirty="0">
                <a:solidFill>
                  <a:srgbClr val="0D0D0D"/>
                </a:solidFill>
              </a:rPr>
              <a:t>CI+</a:t>
            </a:r>
            <a:r>
              <a:rPr lang="zh-CN" dirty="0">
                <a:solidFill>
                  <a:srgbClr val="0D0D0D"/>
                </a:solidFill>
              </a:rPr>
              <a:t>系统的实现分为： 基本模式和注册服务模式。</a:t>
            </a:r>
          </a:p>
          <a:p>
            <a:pPr>
              <a:buFont typeface="Wingdings" pitchFamily="2" charset="2"/>
              <a:buNone/>
            </a:pPr>
            <a:r>
              <a:rPr lang="zh-CN" dirty="0">
                <a:solidFill>
                  <a:srgbClr val="0D0D0D"/>
                </a:solidFill>
              </a:rPr>
              <a:t>          </a:t>
            </a:r>
            <a:r>
              <a:rPr lang="zh-CN" altLang="zh-CN" dirty="0">
                <a:solidFill>
                  <a:srgbClr val="0D0D0D"/>
                </a:solidFill>
              </a:rPr>
              <a:t>CI+</a:t>
            </a:r>
            <a:r>
              <a:rPr lang="zh-CN" dirty="0">
                <a:solidFill>
                  <a:srgbClr val="0D0D0D"/>
                </a:solidFill>
              </a:rPr>
              <a:t>系统的工作模式分为：受限工作模式和完全工作模式。</a:t>
            </a:r>
          </a:p>
          <a:p>
            <a:pPr>
              <a:buFont typeface="Wingdings" pitchFamily="2" charset="2"/>
              <a:buNone/>
            </a:pPr>
            <a:r>
              <a:rPr lang="zh-CN" dirty="0">
                <a:solidFill>
                  <a:srgbClr val="0D0D0D"/>
                </a:solidFill>
              </a:rPr>
              <a:t>        </a:t>
            </a:r>
          </a:p>
        </p:txBody>
      </p:sp>
    </p:spTree>
    <p:extLst>
      <p:ext uri="{BB962C8B-B14F-4D97-AF65-F5344CB8AC3E}">
        <p14:creationId xmlns:p14="http://schemas.microsoft.com/office/powerpoint/2010/main" val="250237969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57150" y="-98425"/>
            <a:ext cx="8915400" cy="920750"/>
          </a:xfrm>
        </p:spPr>
        <p:txBody>
          <a:bodyPr/>
          <a:lstStyle/>
          <a:p>
            <a:r>
              <a:rPr lang="zh-CN"/>
              <a:t>实现方式比较</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 y="2346325"/>
            <a:ext cx="10806113"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7220591"/>
      </p:ext>
    </p:extLst>
  </p:cSld>
  <p:clrMapOvr>
    <a:masterClrMapping/>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57150" y="-98425"/>
            <a:ext cx="8915400" cy="920750"/>
          </a:xfrm>
        </p:spPr>
        <p:txBody>
          <a:bodyPr/>
          <a:lstStyle/>
          <a:p>
            <a:r>
              <a:rPr lang="zh-CN"/>
              <a:t>工作模式分类</a:t>
            </a: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557338"/>
            <a:ext cx="90201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305492"/>
      </p:ext>
    </p:extLst>
  </p:cSld>
  <p:clrMapOvr>
    <a:masterClrMapping/>
  </p:clrMapOvr>
  <p:transition spd="med">
    <p:circl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zh-CN" altLang="zh-CN"/>
              <a:t>CI+ </a:t>
            </a:r>
            <a:r>
              <a:rPr lang="zh-CN"/>
              <a:t>的工作原理</a:t>
            </a:r>
          </a:p>
        </p:txBody>
      </p:sp>
      <p:sp>
        <p:nvSpPr>
          <p:cNvPr id="76803" name="Rectangle 3"/>
          <p:cNvSpPr>
            <a:spLocks noGrp="1" noChangeArrowheads="1"/>
          </p:cNvSpPr>
          <p:nvPr/>
        </p:nvSpPr>
        <p:spPr bwMode="auto">
          <a:xfrm>
            <a:off x="457200" y="1600200"/>
            <a:ext cx="5338763" cy="485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342900" indent="-342900" eaLnBrk="0" hangingPunct="0">
              <a:lnSpc>
                <a:spcPct val="90000"/>
              </a:lnSpc>
              <a:spcBef>
                <a:spcPct val="20000"/>
              </a:spcBef>
              <a:buFont typeface="Wingdings" pitchFamily="2" charset="2"/>
              <a:buChar char="n"/>
            </a:pPr>
            <a:r>
              <a:rPr lang="zh-CN" altLang="zh-CN" sz="2800" b="1">
                <a:latin typeface="微软雅黑" pitchFamily="34" charset="-122"/>
                <a:ea typeface="微软雅黑" pitchFamily="34" charset="-122"/>
              </a:rPr>
              <a:t>①</a:t>
            </a:r>
            <a:r>
              <a:rPr lang="zh-CN" sz="2800" b="1">
                <a:latin typeface="微软雅黑" pitchFamily="34" charset="-122"/>
                <a:ea typeface="微软雅黑" pitchFamily="34" charset="-122"/>
              </a:rPr>
              <a:t>建立信任</a:t>
            </a:r>
          </a:p>
          <a:p>
            <a:pPr marL="342900" indent="-342900" eaLnBrk="0" hangingPunct="0">
              <a:lnSpc>
                <a:spcPct val="90000"/>
              </a:lnSpc>
              <a:spcBef>
                <a:spcPct val="20000"/>
              </a:spcBef>
              <a:buFont typeface="Wingdings" pitchFamily="2" charset="2"/>
              <a:buChar char="n"/>
            </a:pPr>
            <a:r>
              <a:rPr lang="zh-CN" altLang="zh-CN" sz="2000" b="1">
                <a:latin typeface="微软雅黑" pitchFamily="34" charset="-122"/>
                <a:ea typeface="微软雅黑" pitchFamily="34" charset="-122"/>
              </a:rPr>
              <a:t>CAM</a:t>
            </a:r>
            <a:r>
              <a:rPr lang="zh-CN" sz="2000" b="1">
                <a:latin typeface="微软雅黑" pitchFamily="34" charset="-122"/>
                <a:ea typeface="微软雅黑" pitchFamily="34" charset="-122"/>
              </a:rPr>
              <a:t>和主机实行相互验证，分别交换和验证嵌入在</a:t>
            </a:r>
            <a:r>
              <a:rPr lang="zh-CN" altLang="zh-CN" sz="2000" b="1">
                <a:latin typeface="微软雅黑" pitchFamily="34" charset="-122"/>
                <a:ea typeface="微软雅黑" pitchFamily="34" charset="-122"/>
              </a:rPr>
              <a:t>CAM</a:t>
            </a:r>
            <a:r>
              <a:rPr lang="zh-CN" sz="2000" b="1">
                <a:latin typeface="微软雅黑" pitchFamily="34" charset="-122"/>
                <a:ea typeface="微软雅黑" pitchFamily="34" charset="-122"/>
              </a:rPr>
              <a:t>和主机里的</a:t>
            </a:r>
            <a:r>
              <a:rPr lang="zh-CN" altLang="zh-CN" sz="2000" b="1">
                <a:latin typeface="微软雅黑" pitchFamily="34" charset="-122"/>
                <a:ea typeface="微软雅黑" pitchFamily="34" charset="-122"/>
              </a:rPr>
              <a:t>CI PLUS</a:t>
            </a:r>
            <a:r>
              <a:rPr lang="zh-CN" sz="2000" b="1">
                <a:latin typeface="微软雅黑" pitchFamily="34" charset="-122"/>
                <a:ea typeface="微软雅黑" pitchFamily="34" charset="-122"/>
              </a:rPr>
              <a:t>证书</a:t>
            </a:r>
            <a:endParaRPr lang="zh-CN" sz="2800" b="1">
              <a:latin typeface="微软雅黑" pitchFamily="34" charset="-122"/>
              <a:ea typeface="微软雅黑" pitchFamily="34" charset="-122"/>
            </a:endParaRPr>
          </a:p>
          <a:p>
            <a:pPr marL="342900" indent="-342900" eaLnBrk="0" hangingPunct="0">
              <a:lnSpc>
                <a:spcPct val="90000"/>
              </a:lnSpc>
              <a:spcBef>
                <a:spcPct val="20000"/>
              </a:spcBef>
              <a:buFont typeface="Wingdings" pitchFamily="2" charset="2"/>
              <a:buChar char="n"/>
            </a:pPr>
            <a:r>
              <a:rPr lang="zh-CN" sz="2800" b="1">
                <a:latin typeface="微软雅黑" pitchFamily="34" charset="-122"/>
                <a:ea typeface="微软雅黑" pitchFamily="34" charset="-122"/>
              </a:rPr>
              <a:t>②建立安全的验证通道</a:t>
            </a:r>
          </a:p>
          <a:p>
            <a:pPr marL="342900" indent="-342900" eaLnBrk="0" hangingPunct="0">
              <a:lnSpc>
                <a:spcPct val="90000"/>
              </a:lnSpc>
              <a:spcBef>
                <a:spcPct val="20000"/>
              </a:spcBef>
              <a:buFont typeface="Wingdings" pitchFamily="2" charset="2"/>
              <a:buChar char="n"/>
            </a:pPr>
            <a:r>
              <a:rPr lang="zh-CN" sz="2000" b="1">
                <a:latin typeface="微软雅黑" pitchFamily="34" charset="-122"/>
                <a:ea typeface="微软雅黑" pitchFamily="34" charset="-122"/>
              </a:rPr>
              <a:t>一旦确认相互信任，就建立安全验证通道（</a:t>
            </a:r>
            <a:r>
              <a:rPr lang="zh-CN" altLang="zh-CN" sz="2000" b="1">
                <a:latin typeface="微软雅黑" pitchFamily="34" charset="-122"/>
                <a:ea typeface="微软雅黑" pitchFamily="34" charset="-122"/>
              </a:rPr>
              <a:t>SAC</a:t>
            </a:r>
            <a:r>
              <a:rPr lang="zh-CN" sz="2000" b="1">
                <a:latin typeface="微软雅黑" pitchFamily="34" charset="-122"/>
                <a:ea typeface="微软雅黑" pitchFamily="34" charset="-122"/>
              </a:rPr>
              <a:t>），对所有信息进行加密和确认。使用密钥来自与相互验证过程，然后使用准则奖应用于选定的可发给</a:t>
            </a:r>
            <a:r>
              <a:rPr lang="zh-CN" altLang="zh-CN" sz="2000" b="1">
                <a:latin typeface="微软雅黑" pitchFamily="34" charset="-122"/>
                <a:ea typeface="微软雅黑" pitchFamily="34" charset="-122"/>
              </a:rPr>
              <a:t>SAC</a:t>
            </a:r>
            <a:r>
              <a:rPr lang="zh-CN" sz="2000" b="1">
                <a:latin typeface="微软雅黑" pitchFamily="34" charset="-122"/>
                <a:ea typeface="微软雅黑" pitchFamily="34" charset="-122"/>
              </a:rPr>
              <a:t>的业务内容片，从而进行保护，防止篡改。</a:t>
            </a:r>
            <a:endParaRPr lang="zh-CN" sz="2800" b="1">
              <a:latin typeface="微软雅黑" pitchFamily="34" charset="-122"/>
              <a:ea typeface="微软雅黑" pitchFamily="34" charset="-122"/>
            </a:endParaRPr>
          </a:p>
          <a:p>
            <a:pPr marL="342900" indent="-342900" eaLnBrk="0" hangingPunct="0">
              <a:lnSpc>
                <a:spcPct val="90000"/>
              </a:lnSpc>
              <a:spcBef>
                <a:spcPct val="20000"/>
              </a:spcBef>
              <a:buFont typeface="Wingdings" pitchFamily="2" charset="2"/>
              <a:buChar char="n"/>
            </a:pPr>
            <a:r>
              <a:rPr lang="zh-CN" sz="2800" b="1">
                <a:latin typeface="微软雅黑" pitchFamily="34" charset="-122"/>
                <a:ea typeface="微软雅黑" pitchFamily="34" charset="-122"/>
              </a:rPr>
              <a:t>内容处理</a:t>
            </a:r>
          </a:p>
          <a:p>
            <a:pPr marL="342900" indent="-342900" eaLnBrk="0" hangingPunct="0">
              <a:lnSpc>
                <a:spcPct val="90000"/>
              </a:lnSpc>
              <a:spcBef>
                <a:spcPct val="20000"/>
              </a:spcBef>
              <a:buFont typeface="Wingdings" pitchFamily="2" charset="2"/>
              <a:buChar char="n"/>
            </a:pPr>
            <a:r>
              <a:rPr lang="zh-CN" sz="2000" b="1">
                <a:latin typeface="微软雅黑" pitchFamily="34" charset="-122"/>
                <a:ea typeface="微软雅黑" pitchFamily="34" charset="-122"/>
              </a:rPr>
              <a:t>通过</a:t>
            </a:r>
            <a:r>
              <a:rPr lang="zh-CN" altLang="zh-CN" sz="2000" b="1">
                <a:latin typeface="微软雅黑" pitchFamily="34" charset="-122"/>
                <a:ea typeface="微软雅黑" pitchFamily="34" charset="-122"/>
              </a:rPr>
              <a:t>CI PLUS</a:t>
            </a:r>
            <a:r>
              <a:rPr lang="zh-CN" sz="2000" b="1">
                <a:latin typeface="微软雅黑" pitchFamily="34" charset="-122"/>
                <a:ea typeface="微软雅黑" pitchFamily="34" charset="-122"/>
              </a:rPr>
              <a:t>接口，从</a:t>
            </a:r>
            <a:r>
              <a:rPr lang="zh-CN" altLang="zh-CN" sz="2000" b="1">
                <a:latin typeface="微软雅黑" pitchFamily="34" charset="-122"/>
                <a:ea typeface="微软雅黑" pitchFamily="34" charset="-122"/>
              </a:rPr>
              <a:t>CAM</a:t>
            </a:r>
            <a:r>
              <a:rPr lang="zh-CN" sz="2000" b="1">
                <a:latin typeface="微软雅黑" pitchFamily="34" charset="-122"/>
                <a:ea typeface="微软雅黑" pitchFamily="34" charset="-122"/>
              </a:rPr>
              <a:t>到主机的传输流所选业务的音、视频流进行</a:t>
            </a:r>
            <a:r>
              <a:rPr lang="zh-CN" altLang="zh-CN" sz="2000" b="1">
                <a:latin typeface="微软雅黑" pitchFamily="34" charset="-122"/>
                <a:ea typeface="微软雅黑" pitchFamily="34" charset="-122"/>
              </a:rPr>
              <a:t>CAM</a:t>
            </a:r>
            <a:r>
              <a:rPr lang="zh-CN" sz="2000" b="1">
                <a:latin typeface="微软雅黑" pitchFamily="34" charset="-122"/>
                <a:ea typeface="微软雅黑" pitchFamily="34" charset="-122"/>
              </a:rPr>
              <a:t>加扰和主机解扰，内容密钥就是在这计算出来</a:t>
            </a:r>
            <a:endParaRPr lang="zh-CN" sz="2800" b="1">
              <a:latin typeface="微软雅黑" pitchFamily="34" charset="-122"/>
              <a:ea typeface="微软雅黑" pitchFamily="34" charset="-122"/>
            </a:endParaRPr>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9625" y="1844675"/>
            <a:ext cx="3629025" cy="317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5716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zh-CN" dirty="0"/>
              <a:t>CI PLUS</a:t>
            </a:r>
            <a:r>
              <a:rPr lang="zh-CN" dirty="0"/>
              <a:t>向下兼容的工作原理</a:t>
            </a:r>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484313"/>
            <a:ext cx="8518525" cy="5087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7526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TXT</a:t>
            </a:r>
            <a:r>
              <a:rPr lang="zh-CN" altLang="en-US" dirty="0" smtClean="0"/>
              <a:t>的特点</a:t>
            </a:r>
            <a:endParaRPr lang="zh-CN" altLang="en-US" dirty="0"/>
          </a:p>
        </p:txBody>
      </p:sp>
      <p:sp>
        <p:nvSpPr>
          <p:cNvPr id="2051" name="Rectangle 3"/>
          <p:cNvSpPr>
            <a:spLocks noGrp="1" noChangeArrowheads="1"/>
          </p:cNvSpPr>
          <p:nvPr>
            <p:ph sz="half" idx="1"/>
          </p:nvPr>
        </p:nvSpPr>
        <p:spPr>
          <a:xfrm>
            <a:off x="495300" y="1124744"/>
            <a:ext cx="4381500" cy="5256584"/>
          </a:xfrm>
        </p:spPr>
        <p:txBody>
          <a:bodyPr/>
          <a:lstStyle/>
          <a:p>
            <a:pPr eaLnBrk="1" hangingPunct="1"/>
            <a:r>
              <a:rPr lang="zh-CN" altLang="en-US" sz="3600" b="0" dirty="0" smtClean="0"/>
              <a:t>特点</a:t>
            </a:r>
            <a:endParaRPr lang="en-US" altLang="zh-CN" sz="3600" b="0" dirty="0" smtClean="0"/>
          </a:p>
          <a:p>
            <a:pPr lvl="1" eaLnBrk="1" hangingPunct="1"/>
            <a:r>
              <a:rPr lang="zh-CN" altLang="en-US" sz="3200" b="0" dirty="0" smtClean="0"/>
              <a:t>“互联网的前身”</a:t>
            </a:r>
            <a:endParaRPr lang="en-US" altLang="zh-CN" sz="3200" b="0" dirty="0" smtClean="0"/>
          </a:p>
          <a:p>
            <a:pPr lvl="2" eaLnBrk="1" hangingPunct="1"/>
            <a:r>
              <a:rPr lang="zh-CN" altLang="en-US" dirty="0" smtClean="0"/>
              <a:t>内容丰富</a:t>
            </a:r>
            <a:endParaRPr lang="en-US" altLang="zh-CN" dirty="0" smtClean="0"/>
          </a:p>
          <a:p>
            <a:pPr lvl="2" eaLnBrk="1" hangingPunct="1"/>
            <a:r>
              <a:rPr lang="zh-CN" altLang="en-US" b="0" dirty="0" smtClean="0"/>
              <a:t>提供图形</a:t>
            </a:r>
            <a:endParaRPr lang="en-US" altLang="zh-CN" b="0" dirty="0" smtClean="0"/>
          </a:p>
          <a:p>
            <a:pPr lvl="1" eaLnBrk="1" hangingPunct="1"/>
            <a:r>
              <a:rPr lang="zh-CN" altLang="en-US" sz="3200" b="0" dirty="0" smtClean="0"/>
              <a:t>显示</a:t>
            </a:r>
            <a:endParaRPr lang="en-US" altLang="zh-CN" sz="3200" b="0" dirty="0" smtClean="0"/>
          </a:p>
          <a:p>
            <a:pPr lvl="2" eaLnBrk="1" hangingPunct="1"/>
            <a:r>
              <a:rPr lang="en-US" altLang="zh-CN" b="0" dirty="0" smtClean="0"/>
              <a:t>24</a:t>
            </a:r>
            <a:r>
              <a:rPr lang="zh-CN" altLang="en-US" b="0" dirty="0" smtClean="0"/>
              <a:t>*</a:t>
            </a:r>
            <a:r>
              <a:rPr lang="en-US" altLang="zh-CN" b="0" dirty="0" smtClean="0"/>
              <a:t>40</a:t>
            </a:r>
            <a:r>
              <a:rPr lang="zh-CN" altLang="en-US" b="0" dirty="0" smtClean="0"/>
              <a:t>文本，简单图像</a:t>
            </a:r>
            <a:endParaRPr lang="en-US" altLang="zh-CN" b="0" dirty="0" smtClean="0"/>
          </a:p>
          <a:p>
            <a:pPr lvl="2" eaLnBrk="1" hangingPunct="1"/>
            <a:r>
              <a:rPr lang="zh-CN" altLang="en-US" dirty="0"/>
              <a:t>多</a:t>
            </a:r>
            <a:r>
              <a:rPr lang="zh-CN" altLang="en-US" dirty="0" smtClean="0"/>
              <a:t>页码、自由换页</a:t>
            </a:r>
            <a:endParaRPr lang="en-US" altLang="zh-CN" dirty="0" smtClean="0"/>
          </a:p>
          <a:p>
            <a:pPr lvl="2" eaLnBrk="1" hangingPunct="1"/>
            <a:r>
              <a:rPr lang="zh-CN" altLang="en-US" dirty="0" smtClean="0"/>
              <a:t>自定义背景、前景，支持长度、宽度加倍</a:t>
            </a:r>
            <a:endParaRPr lang="en-US" altLang="zh-CN" dirty="0" smtClean="0"/>
          </a:p>
          <a:p>
            <a:pPr lvl="1" eaLnBrk="1" hangingPunct="1"/>
            <a:r>
              <a:rPr lang="zh-CN" altLang="en-US" sz="3200" b="0" dirty="0" smtClean="0"/>
              <a:t>能力</a:t>
            </a:r>
            <a:endParaRPr lang="en-US" altLang="zh-CN" sz="3200" b="0" dirty="0" smtClean="0"/>
          </a:p>
          <a:p>
            <a:pPr lvl="2" eaLnBrk="1" hangingPunct="1"/>
            <a:r>
              <a:rPr lang="zh-CN" altLang="en-US" b="0" dirty="0" smtClean="0"/>
              <a:t>较强纠错能力</a:t>
            </a:r>
            <a:endParaRPr lang="en-US" altLang="zh-CN" b="0" dirty="0" smtClean="0"/>
          </a:p>
          <a:p>
            <a:pPr lvl="2" eaLnBrk="1" hangingPunct="1"/>
            <a:r>
              <a:rPr lang="zh-CN" altLang="en-US" dirty="0" smtClean="0"/>
              <a:t>支持模拟、数字</a:t>
            </a:r>
            <a:r>
              <a:rPr lang="en-US" altLang="zh-CN" dirty="0" err="1" smtClean="0"/>
              <a:t>Teletext</a:t>
            </a:r>
            <a:endParaRPr lang="zh-CN" b="0" dirty="0" smtClean="0"/>
          </a:p>
        </p:txBody>
      </p:sp>
      <p:sp>
        <p:nvSpPr>
          <p:cNvPr id="3" name="内容占位符 2"/>
          <p:cNvSpPr>
            <a:spLocks noGrp="1"/>
          </p:cNvSpPr>
          <p:nvPr>
            <p:ph sz="half" idx="2"/>
          </p:nvPr>
        </p:nvSpPr>
        <p:spPr/>
        <p:txBody>
          <a:bodyPr/>
          <a:lstStyle/>
          <a:p>
            <a:pPr eaLnBrk="1" hangingPunct="1"/>
            <a:r>
              <a:rPr lang="zh-CN" altLang="en-US" sz="3600" b="0" dirty="0"/>
              <a:t>优势</a:t>
            </a:r>
            <a:endParaRPr lang="en-US" altLang="zh-CN" sz="3600" b="0" dirty="0"/>
          </a:p>
          <a:p>
            <a:pPr lvl="1" eaLnBrk="1" hangingPunct="1"/>
            <a:r>
              <a:rPr lang="zh-CN" altLang="en-US" dirty="0"/>
              <a:t>用户数量庞大：欧洲、世界许多地区普及</a:t>
            </a:r>
            <a:endParaRPr lang="en-US" altLang="zh-CN" dirty="0"/>
          </a:p>
          <a:p>
            <a:pPr lvl="1" eaLnBrk="1" hangingPunct="1"/>
            <a:r>
              <a:rPr lang="zh-CN" altLang="zh-CN" dirty="0"/>
              <a:t>用户数量不影响接收速度</a:t>
            </a:r>
            <a:endParaRPr lang="en-US" altLang="zh-CN" dirty="0"/>
          </a:p>
          <a:p>
            <a:pPr lvl="1" eaLnBrk="1" hangingPunct="1"/>
            <a:r>
              <a:rPr lang="zh-CN" altLang="en-US" dirty="0"/>
              <a:t>费用低廉</a:t>
            </a:r>
            <a:endParaRPr lang="en-US" altLang="zh-CN" dirty="0"/>
          </a:p>
          <a:p>
            <a:pPr eaLnBrk="1" hangingPunct="1"/>
            <a:endParaRPr lang="en-US" altLang="zh-CN" sz="3600" b="0" dirty="0" smtClean="0"/>
          </a:p>
          <a:p>
            <a:pPr eaLnBrk="1" hangingPunct="1"/>
            <a:r>
              <a:rPr lang="zh-CN" altLang="zh-CN" sz="3600" b="0" dirty="0" smtClean="0"/>
              <a:t>机</a:t>
            </a:r>
            <a:r>
              <a:rPr lang="zh-CN" altLang="zh-CN" sz="3600" b="0" dirty="0"/>
              <a:t>顶盒</a:t>
            </a:r>
          </a:p>
          <a:p>
            <a:pPr lvl="1" eaLnBrk="1" hangingPunct="1"/>
            <a:r>
              <a:rPr lang="zh-CN" altLang="en-US" dirty="0"/>
              <a:t>出口欧洲的机顶盒带有</a:t>
            </a:r>
            <a:r>
              <a:rPr lang="en-US" altLang="zh-CN" dirty="0"/>
              <a:t>VBI TXT</a:t>
            </a:r>
          </a:p>
          <a:p>
            <a:pPr lvl="1" eaLnBrk="1" hangingPunct="1"/>
            <a:r>
              <a:rPr lang="zh-CN" altLang="en-US" dirty="0"/>
              <a:t>有些还有</a:t>
            </a:r>
            <a:r>
              <a:rPr lang="en-US" altLang="zh-CN" dirty="0"/>
              <a:t>OSD TXT</a:t>
            </a:r>
            <a:endParaRPr lang="zh-CN" altLang="zh-CN" dirty="0"/>
          </a:p>
          <a:p>
            <a:endParaRPr lang="zh-CN" altLang="en-US" dirty="0"/>
          </a:p>
        </p:txBody>
      </p:sp>
      <p:sp>
        <p:nvSpPr>
          <p:cNvPr id="2054" name="Text Box 6"/>
          <p:cNvSpPr txBox="1">
            <a:spLocks noChangeArrowheads="1"/>
          </p:cNvSpPr>
          <p:nvPr/>
        </p:nvSpPr>
        <p:spPr bwMode="auto">
          <a:xfrm>
            <a:off x="7023630" y="2343151"/>
            <a:ext cx="167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zh-CN"/>
          </a:p>
        </p:txBody>
      </p:sp>
    </p:spTree>
    <p:extLst>
      <p:ext uri="{BB962C8B-B14F-4D97-AF65-F5344CB8AC3E}">
        <p14:creationId xmlns:p14="http://schemas.microsoft.com/office/powerpoint/2010/main" val="3840389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a:t>
            </a:r>
            <a:r>
              <a:rPr lang="en-US" altLang="zh-CN" dirty="0" smtClean="0"/>
              <a:t>CI+</a:t>
            </a:r>
            <a:r>
              <a:rPr lang="zh-CN" altLang="en-US" dirty="0" smtClean="0"/>
              <a:t>如何兼容</a:t>
            </a:r>
            <a:r>
              <a:rPr lang="en-US" altLang="zh-CN" dirty="0" smtClean="0"/>
              <a:t>CI</a:t>
            </a:r>
            <a:endParaRPr lang="zh-CN" altLang="en-US"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50</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2870523892"/>
              </p:ext>
            </p:extLst>
          </p:nvPr>
        </p:nvGraphicFramePr>
        <p:xfrm>
          <a:off x="1424608" y="836712"/>
          <a:ext cx="7036049" cy="1715528"/>
        </p:xfrm>
        <a:graphic>
          <a:graphicData uri="http://schemas.openxmlformats.org/drawingml/2006/table">
            <a:tbl>
              <a:tblPr firstRow="1" bandRow="1">
                <a:tableStyleId>{5C22544A-7EE6-4342-B048-85BDC9FD1C3A}</a:tableStyleId>
              </a:tblPr>
              <a:tblGrid>
                <a:gridCol w="1224136"/>
                <a:gridCol w="3610580"/>
                <a:gridCol w="2201333"/>
              </a:tblGrid>
              <a:tr h="341204">
                <a:tc>
                  <a:txBody>
                    <a:bodyPr/>
                    <a:lstStyle/>
                    <a:p>
                      <a:pPr algn="ct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dirty="0" smtClean="0"/>
                        <a:t>湖南卫视</a:t>
                      </a:r>
                      <a:endParaRPr lang="zh-CN" altLang="en-US" dirty="0"/>
                    </a:p>
                  </a:txBody>
                  <a:tcPr>
                    <a:solidFill>
                      <a:schemeClr val="tx1">
                        <a:lumMod val="75000"/>
                        <a:lumOff val="25000"/>
                      </a:schemeClr>
                    </a:solidFill>
                  </a:tcPr>
                </a:tc>
                <a:tc>
                  <a:txBody>
                    <a:bodyPr/>
                    <a:lstStyle/>
                    <a:p>
                      <a:pPr algn="ctr"/>
                      <a:r>
                        <a:rPr lang="en-US" altLang="zh-CN" dirty="0" smtClean="0">
                          <a:solidFill>
                            <a:schemeClr val="bg2">
                              <a:lumMod val="40000"/>
                              <a:lumOff val="60000"/>
                            </a:schemeClr>
                          </a:solidFill>
                        </a:rPr>
                        <a:t>CCTV </a:t>
                      </a:r>
                      <a:r>
                        <a:rPr lang="zh-CN" altLang="en-US" dirty="0" smtClean="0">
                          <a:solidFill>
                            <a:schemeClr val="bg2">
                              <a:lumMod val="40000"/>
                              <a:lumOff val="60000"/>
                            </a:schemeClr>
                          </a:solidFill>
                        </a:rPr>
                        <a:t>音乐</a:t>
                      </a:r>
                      <a:endParaRPr lang="zh-CN" altLang="en-US" dirty="0">
                        <a:solidFill>
                          <a:schemeClr val="bg2">
                            <a:lumMod val="40000"/>
                            <a:lumOff val="60000"/>
                          </a:schemeClr>
                        </a:solidFill>
                      </a:endParaRPr>
                    </a:p>
                  </a:txBody>
                  <a:tcPr>
                    <a:solidFill>
                      <a:schemeClr val="tx1">
                        <a:lumMod val="75000"/>
                        <a:lumOff val="25000"/>
                      </a:schemeClr>
                    </a:solidFill>
                  </a:tcPr>
                </a:tc>
              </a:tr>
              <a:tr h="415804">
                <a:tc>
                  <a:txBody>
                    <a:bodyPr/>
                    <a:lstStyle/>
                    <a:p>
                      <a:pPr algn="ctr"/>
                      <a:r>
                        <a:rPr lang="zh-CN" altLang="en-US" dirty="0" smtClean="0">
                          <a:solidFill>
                            <a:schemeClr val="bg1"/>
                          </a:solidFill>
                        </a:rPr>
                        <a:t>收费</a:t>
                      </a: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c>
                  <a:txBody>
                    <a:bodyPr/>
                    <a:lstStyle/>
                    <a:p>
                      <a:pPr algn="ctr"/>
                      <a:r>
                        <a:rPr lang="zh-CN" altLang="en-US"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r>
              <a:tr h="415804">
                <a:tc>
                  <a:txBody>
                    <a:bodyPr/>
                    <a:lstStyle/>
                    <a:p>
                      <a:pPr algn="ctr"/>
                      <a:r>
                        <a:rPr lang="zh-CN" altLang="en-US" dirty="0" smtClean="0">
                          <a:solidFill>
                            <a:schemeClr val="bg1"/>
                          </a:solidFill>
                        </a:rPr>
                        <a:t>受保护</a:t>
                      </a:r>
                      <a:endParaRPr lang="zh-CN" altLang="en-US" dirty="0">
                        <a:solidFill>
                          <a:schemeClr val="bg1"/>
                        </a:solidFill>
                      </a:endParaRPr>
                    </a:p>
                  </a:txBody>
                  <a:tcPr>
                    <a:solidFill>
                      <a:schemeClr val="tx1">
                        <a:lumMod val="75000"/>
                        <a:lumOff val="25000"/>
                      </a:schemeClr>
                    </a:solidFill>
                  </a:tcPr>
                </a:tc>
                <a:tc>
                  <a:txBody>
                    <a:bodyPr/>
                    <a:lstStyle/>
                    <a:p>
                      <a:pPr algn="ctr"/>
                      <a:r>
                        <a:rPr lang="en-US" altLang="zh-CN" sz="2000" b="1" dirty="0" smtClean="0">
                          <a:solidFill>
                            <a:srgbClr val="FF0000"/>
                          </a:solidFill>
                        </a:rPr>
                        <a:t>×</a:t>
                      </a:r>
                      <a:endParaRPr lang="zh-CN" altLang="en-US" sz="2000" b="1" dirty="0">
                        <a:solidFill>
                          <a:srgbClr val="FF0000"/>
                        </a:solidFill>
                      </a:endParaRPr>
                    </a:p>
                  </a:txBody>
                  <a:tcPr>
                    <a:solidFill>
                      <a:srgbClr val="FFC000"/>
                    </a:solidFill>
                  </a:tcPr>
                </a:tc>
                <a:tc>
                  <a:txBody>
                    <a:bodyPr/>
                    <a:lstStyle/>
                    <a:p>
                      <a:pPr algn="ctr"/>
                      <a:r>
                        <a:rPr lang="zh-CN" altLang="en-US"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r>
              <a:tr h="483373">
                <a:tc>
                  <a:txBody>
                    <a:bodyPr/>
                    <a:lstStyle/>
                    <a:p>
                      <a:pPr algn="ctr"/>
                      <a:r>
                        <a:rPr lang="zh-CN" altLang="en-US" dirty="0" smtClean="0">
                          <a:solidFill>
                            <a:schemeClr val="bg1"/>
                          </a:solidFill>
                        </a:rPr>
                        <a:t>能否播放</a:t>
                      </a:r>
                      <a:endParaRPr lang="zh-CN" altLang="en-US" dirty="0">
                        <a:solidFill>
                          <a:schemeClr val="bg1"/>
                        </a:solidFill>
                      </a:endParaRPr>
                    </a:p>
                  </a:txBody>
                  <a:tcP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75000"/>
                              <a:lumOff val="25000"/>
                            </a:schemeClr>
                          </a:solidFill>
                        </a:rPr>
                        <a:t>√</a:t>
                      </a:r>
                    </a:p>
                  </a:txBody>
                  <a:tcPr>
                    <a:solidFill>
                      <a:srgbClr val="FFC000"/>
                    </a:solidFill>
                  </a:tcPr>
                </a:tc>
                <a:tc>
                  <a:txBody>
                    <a:bodyPr/>
                    <a:lstStyle/>
                    <a:p>
                      <a:pPr algn="ctr"/>
                      <a:r>
                        <a:rPr lang="en-US" altLang="zh-CN" sz="2800" b="1" dirty="0" smtClean="0">
                          <a:solidFill>
                            <a:schemeClr val="bg2">
                              <a:lumMod val="40000"/>
                              <a:lumOff val="60000"/>
                            </a:schemeClr>
                          </a:solidFill>
                        </a:rPr>
                        <a:t>×</a:t>
                      </a:r>
                      <a:endParaRPr lang="zh-CN" altLang="en-US" sz="2800" b="1" dirty="0">
                        <a:solidFill>
                          <a:schemeClr val="bg2">
                            <a:lumMod val="40000"/>
                            <a:lumOff val="60000"/>
                          </a:schemeClr>
                        </a:solidFill>
                      </a:endParaRPr>
                    </a:p>
                  </a:txBody>
                  <a:tcPr>
                    <a:solidFill>
                      <a:srgbClr val="FFC000"/>
                    </a:solidFill>
                  </a:tcPr>
                </a:tc>
              </a:tr>
            </a:tbl>
          </a:graphicData>
        </a:graphic>
      </p:graphicFrame>
      <p:sp>
        <p:nvSpPr>
          <p:cNvPr id="7" name="矩形 6"/>
          <p:cNvSpPr/>
          <p:nvPr/>
        </p:nvSpPr>
        <p:spPr>
          <a:xfrm>
            <a:off x="1784648" y="3592996"/>
            <a:ext cx="2520280"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机顶盒主机发送</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a:t>
            </a:r>
            <a:endParaRPr lang="en-US" altLang="zh-CN" sz="2000" dirty="0" smtClean="0">
              <a:solidFill>
                <a:schemeClr val="bg1"/>
              </a:solidFill>
              <a:latin typeface="+mj-ea"/>
              <a:ea typeface="+mj-ea"/>
            </a:endParaRPr>
          </a:p>
          <a:p>
            <a:pPr algn="ctr"/>
            <a:r>
              <a:rPr lang="en-US" altLang="zh-CN" sz="2000" b="1" dirty="0" smtClean="0">
                <a:solidFill>
                  <a:srgbClr val="00B0F0"/>
                </a:solidFill>
                <a:latin typeface="+mj-ea"/>
                <a:ea typeface="+mj-ea"/>
              </a:rPr>
              <a:t>CI</a:t>
            </a:r>
            <a:endParaRPr lang="zh-CN" altLang="en-US" sz="2000" b="1" dirty="0">
              <a:solidFill>
                <a:srgbClr val="00B0F0"/>
              </a:solidFill>
              <a:latin typeface="+mj-ea"/>
              <a:ea typeface="+mj-ea"/>
            </a:endParaRPr>
          </a:p>
        </p:txBody>
      </p:sp>
      <p:sp>
        <p:nvSpPr>
          <p:cNvPr id="8" name="矩形 7"/>
          <p:cNvSpPr/>
          <p:nvPr/>
        </p:nvSpPr>
        <p:spPr>
          <a:xfrm>
            <a:off x="1797943" y="5033156"/>
            <a:ext cx="2506985"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en-US" altLang="zh-CN" sz="2000" dirty="0" smtClean="0">
                <a:solidFill>
                  <a:schemeClr val="bg1"/>
                </a:solidFill>
                <a:latin typeface="+mj-ea"/>
                <a:ea typeface="+mj-ea"/>
              </a:rPr>
              <a:t>CAM</a:t>
            </a:r>
            <a:r>
              <a:rPr lang="zh-CN" altLang="en-US" sz="2000" dirty="0" smtClean="0">
                <a:solidFill>
                  <a:schemeClr val="bg1"/>
                </a:solidFill>
                <a:latin typeface="+mj-ea"/>
                <a:ea typeface="+mj-ea"/>
              </a:rPr>
              <a:t>接收</a:t>
            </a:r>
            <a:r>
              <a:rPr lang="en-US" altLang="zh-CN" sz="2000" dirty="0" smtClean="0">
                <a:solidFill>
                  <a:schemeClr val="bg1"/>
                </a:solidFill>
                <a:latin typeface="+mj-ea"/>
                <a:ea typeface="+mj-ea"/>
              </a:rPr>
              <a:t>TS</a:t>
            </a:r>
            <a:endParaRPr lang="zh-CN" altLang="en-US" sz="2000" dirty="0">
              <a:solidFill>
                <a:schemeClr val="bg1"/>
              </a:solidFill>
              <a:latin typeface="+mj-ea"/>
              <a:ea typeface="+mj-ea"/>
            </a:endParaRPr>
          </a:p>
        </p:txBody>
      </p:sp>
      <p:sp>
        <p:nvSpPr>
          <p:cNvPr id="9" name="矩形 8"/>
          <p:cNvSpPr/>
          <p:nvPr/>
        </p:nvSpPr>
        <p:spPr>
          <a:xfrm>
            <a:off x="4736976" y="359299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保护并解码播放</a:t>
            </a:r>
            <a:endParaRPr lang="en-US" altLang="zh-CN" sz="2000" dirty="0" smtClean="0">
              <a:solidFill>
                <a:schemeClr val="bg1"/>
              </a:solidFill>
              <a:latin typeface="+mj-ea"/>
              <a:ea typeface="+mj-ea"/>
            </a:endParaRPr>
          </a:p>
          <a:p>
            <a:pPr algn="ctr"/>
            <a:r>
              <a:rPr lang="en-US" altLang="zh-CN" sz="2000" b="1" dirty="0" smtClean="0">
                <a:solidFill>
                  <a:srgbClr val="00B0F0"/>
                </a:solidFill>
                <a:latin typeface="+mj-ea"/>
                <a:ea typeface="+mj-ea"/>
              </a:rPr>
              <a:t>CI</a:t>
            </a:r>
            <a:endParaRPr lang="zh-CN" altLang="en-US" sz="2000" b="1" dirty="0">
              <a:solidFill>
                <a:srgbClr val="00B0F0"/>
              </a:solidFill>
              <a:latin typeface="+mj-ea"/>
              <a:ea typeface="+mj-ea"/>
            </a:endParaRPr>
          </a:p>
        </p:txBody>
      </p:sp>
      <p:sp>
        <p:nvSpPr>
          <p:cNvPr id="10" name="矩形 9"/>
          <p:cNvSpPr/>
          <p:nvPr/>
        </p:nvSpPr>
        <p:spPr>
          <a:xfrm>
            <a:off x="4736976" y="503315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扰</a:t>
            </a:r>
            <a:r>
              <a:rPr lang="zh-CN" altLang="en-US" sz="2000" b="1" dirty="0">
                <a:solidFill>
                  <a:schemeClr val="bg1">
                    <a:lumMod val="50000"/>
                  </a:schemeClr>
                </a:solidFill>
                <a:latin typeface="+mj-ea"/>
                <a:ea typeface="+mj-ea"/>
              </a:rPr>
              <a:t>不</a:t>
            </a:r>
            <a:r>
              <a:rPr lang="zh-CN" altLang="en-US" sz="2000" b="1" dirty="0" smtClean="0">
                <a:solidFill>
                  <a:schemeClr val="bg1">
                    <a:lumMod val="50000"/>
                  </a:schemeClr>
                </a:solidFill>
                <a:latin typeface="+mj-ea"/>
                <a:ea typeface="+mj-ea"/>
              </a:rPr>
              <a:t>保护</a:t>
            </a:r>
            <a:endParaRPr lang="zh-CN" altLang="en-US" sz="2000" b="1" dirty="0">
              <a:solidFill>
                <a:schemeClr val="bg1">
                  <a:lumMod val="50000"/>
                </a:schemeClr>
              </a:solidFill>
              <a:latin typeface="+mj-ea"/>
              <a:ea typeface="+mj-ea"/>
            </a:endParaRPr>
          </a:p>
        </p:txBody>
      </p:sp>
      <p:sp>
        <p:nvSpPr>
          <p:cNvPr id="11" name="矩形 10"/>
          <p:cNvSpPr/>
          <p:nvPr/>
        </p:nvSpPr>
        <p:spPr>
          <a:xfrm>
            <a:off x="1136576" y="2636912"/>
            <a:ext cx="7632848" cy="1944216"/>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6576" y="4781128"/>
            <a:ext cx="7632848" cy="1600200"/>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1136576" y="2636912"/>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800" dirty="0"/>
              <a:t>机顶</a:t>
            </a:r>
            <a:r>
              <a:rPr lang="zh-CN" altLang="en-US" sz="2800" dirty="0" smtClean="0"/>
              <a:t>盒主机</a:t>
            </a:r>
          </a:p>
        </p:txBody>
      </p:sp>
      <p:sp>
        <p:nvSpPr>
          <p:cNvPr id="14" name="TextBox 13"/>
          <p:cNvSpPr txBox="1"/>
          <p:nvPr/>
        </p:nvSpPr>
        <p:spPr bwMode="auto">
          <a:xfrm>
            <a:off x="1136576" y="5889277"/>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t>CA</a:t>
            </a:r>
            <a:r>
              <a:rPr lang="zh-CN" altLang="en-US" sz="2800" dirty="0" smtClean="0"/>
              <a:t>模块</a:t>
            </a:r>
          </a:p>
        </p:txBody>
      </p:sp>
      <p:cxnSp>
        <p:nvCxnSpPr>
          <p:cNvPr id="16" name="肘形连接符 15"/>
          <p:cNvCxnSpPr>
            <a:endCxn id="7" idx="0"/>
          </p:cNvCxnSpPr>
          <p:nvPr/>
        </p:nvCxnSpPr>
        <p:spPr>
          <a:xfrm>
            <a:off x="776536" y="3160132"/>
            <a:ext cx="2268252" cy="432864"/>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2"/>
            <a:endCxn id="8" idx="0"/>
          </p:cNvCxnSpPr>
          <p:nvPr/>
        </p:nvCxnSpPr>
        <p:spPr>
          <a:xfrm rot="16200000" flipH="1">
            <a:off x="2688072" y="4669792"/>
            <a:ext cx="720080" cy="6648"/>
          </a:xfrm>
          <a:prstGeom prst="bentConnector3">
            <a:avLst>
              <a:gd name="adj1" fmla="val 5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9" idx="0"/>
          </p:cNvCxnSpPr>
          <p:nvPr/>
        </p:nvCxnSpPr>
        <p:spPr>
          <a:xfrm rot="5400000" flipH="1" flipV="1">
            <a:off x="7868916" y="1720380"/>
            <a:ext cx="432864" cy="3312368"/>
          </a:xfrm>
          <a:prstGeom prst="bentConnector2">
            <a:avLst/>
          </a:prstGeom>
          <a:ln w="76200">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7212557" y="2812866"/>
            <a:ext cx="14966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000" dirty="0" smtClean="0"/>
              <a:t>依</a:t>
            </a:r>
            <a:r>
              <a:rPr lang="en-US" altLang="zh-CN" sz="2000" dirty="0" smtClean="0"/>
              <a:t>CAS</a:t>
            </a:r>
            <a:r>
              <a:rPr lang="zh-CN" altLang="en-US" sz="2000" dirty="0" smtClean="0"/>
              <a:t>解扰</a:t>
            </a:r>
          </a:p>
        </p:txBody>
      </p:sp>
      <p:cxnSp>
        <p:nvCxnSpPr>
          <p:cNvPr id="24" name="肘形连接符 23"/>
          <p:cNvCxnSpPr/>
          <p:nvPr/>
        </p:nvCxnSpPr>
        <p:spPr>
          <a:xfrm rot="16200000" flipH="1">
            <a:off x="4740300" y="4064372"/>
            <a:ext cx="12700" cy="3377728"/>
          </a:xfrm>
          <a:prstGeom prst="bentConnector3">
            <a:avLst>
              <a:gd name="adj1" fmla="val 180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肘形连接符 25"/>
          <p:cNvCxnSpPr/>
          <p:nvPr/>
        </p:nvCxnSpPr>
        <p:spPr>
          <a:xfrm rot="5400000" flipH="1" flipV="1">
            <a:off x="6069124" y="4673116"/>
            <a:ext cx="720080" cy="12700"/>
          </a:xfrm>
          <a:prstGeom prst="bentConnector3">
            <a:avLst>
              <a:gd name="adj1" fmla="val 50000"/>
            </a:avLst>
          </a:prstGeom>
          <a:ln w="76200">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46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300"/>
                                        <p:tgtEl>
                                          <p:spTgt spid="9"/>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a:t>
            </a:r>
            <a:r>
              <a:rPr lang="en-US" altLang="zh-CN" dirty="0" smtClean="0"/>
              <a:t>CI+</a:t>
            </a:r>
            <a:r>
              <a:rPr lang="zh-CN" altLang="en-US" dirty="0" smtClean="0"/>
              <a:t>如何兼容</a:t>
            </a:r>
            <a:r>
              <a:rPr lang="en-US" altLang="zh-CN" dirty="0" smtClean="0"/>
              <a:t>CI</a:t>
            </a:r>
            <a:endParaRPr lang="zh-CN" altLang="en-US"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51</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304092059"/>
              </p:ext>
            </p:extLst>
          </p:nvPr>
        </p:nvGraphicFramePr>
        <p:xfrm>
          <a:off x="1424608" y="836712"/>
          <a:ext cx="7036049" cy="1715528"/>
        </p:xfrm>
        <a:graphic>
          <a:graphicData uri="http://schemas.openxmlformats.org/drawingml/2006/table">
            <a:tbl>
              <a:tblPr firstRow="1" bandRow="1">
                <a:tableStyleId>{5C22544A-7EE6-4342-B048-85BDC9FD1C3A}</a:tableStyleId>
              </a:tblPr>
              <a:tblGrid>
                <a:gridCol w="1224136"/>
                <a:gridCol w="3610580"/>
                <a:gridCol w="2201333"/>
              </a:tblGrid>
              <a:tr h="341204">
                <a:tc>
                  <a:txBody>
                    <a:bodyPr/>
                    <a:lstStyle/>
                    <a:p>
                      <a:pPr algn="ct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dirty="0" smtClean="0">
                          <a:solidFill>
                            <a:schemeClr val="bg2">
                              <a:lumMod val="40000"/>
                              <a:lumOff val="60000"/>
                            </a:schemeClr>
                          </a:solidFill>
                        </a:rPr>
                        <a:t>湖南卫视</a:t>
                      </a:r>
                      <a:endParaRPr lang="zh-CN" altLang="en-US" dirty="0">
                        <a:solidFill>
                          <a:schemeClr val="bg2">
                            <a:lumMod val="40000"/>
                            <a:lumOff val="60000"/>
                          </a:schemeClr>
                        </a:solidFill>
                      </a:endParaRPr>
                    </a:p>
                  </a:txBody>
                  <a:tcPr>
                    <a:solidFill>
                      <a:schemeClr val="tx1">
                        <a:lumMod val="75000"/>
                        <a:lumOff val="25000"/>
                      </a:schemeClr>
                    </a:solidFill>
                  </a:tcPr>
                </a:tc>
                <a:tc>
                  <a:txBody>
                    <a:bodyPr/>
                    <a:lstStyle/>
                    <a:p>
                      <a:pPr algn="ctr"/>
                      <a:r>
                        <a:rPr lang="en-US" altLang="zh-CN" dirty="0" smtClean="0">
                          <a:solidFill>
                            <a:schemeClr val="bg1"/>
                          </a:solidFill>
                        </a:rPr>
                        <a:t>CCTV </a:t>
                      </a:r>
                      <a:r>
                        <a:rPr lang="zh-CN" altLang="en-US" dirty="0" smtClean="0">
                          <a:solidFill>
                            <a:schemeClr val="bg1"/>
                          </a:solidFill>
                        </a:rPr>
                        <a:t>音乐</a:t>
                      </a:r>
                      <a:endParaRPr lang="zh-CN" altLang="en-US" dirty="0">
                        <a:solidFill>
                          <a:schemeClr val="bg1"/>
                        </a:solidFill>
                      </a:endParaRPr>
                    </a:p>
                  </a:txBody>
                  <a:tcPr>
                    <a:solidFill>
                      <a:schemeClr val="tx1">
                        <a:lumMod val="75000"/>
                        <a:lumOff val="25000"/>
                      </a:schemeClr>
                    </a:solidFill>
                  </a:tcPr>
                </a:tc>
              </a:tr>
              <a:tr h="415804">
                <a:tc>
                  <a:txBody>
                    <a:bodyPr/>
                    <a:lstStyle/>
                    <a:p>
                      <a:pPr algn="ctr"/>
                      <a:r>
                        <a:rPr lang="zh-CN" altLang="en-US" dirty="0" smtClean="0">
                          <a:solidFill>
                            <a:schemeClr val="bg1"/>
                          </a:solidFill>
                        </a:rPr>
                        <a:t>收费</a:t>
                      </a: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r>
              <a:tr h="415804">
                <a:tc>
                  <a:txBody>
                    <a:bodyPr/>
                    <a:lstStyle/>
                    <a:p>
                      <a:pPr algn="ctr"/>
                      <a:r>
                        <a:rPr lang="zh-CN" altLang="en-US" dirty="0" smtClean="0">
                          <a:solidFill>
                            <a:schemeClr val="bg1"/>
                          </a:solidFill>
                        </a:rPr>
                        <a:t>受保护</a:t>
                      </a:r>
                      <a:endParaRPr lang="zh-CN" altLang="en-US" dirty="0">
                        <a:solidFill>
                          <a:schemeClr val="bg1"/>
                        </a:solidFill>
                      </a:endParaRPr>
                    </a:p>
                  </a:txBody>
                  <a:tcPr>
                    <a:solidFill>
                      <a:schemeClr val="tx1">
                        <a:lumMod val="75000"/>
                        <a:lumOff val="25000"/>
                      </a:schemeClr>
                    </a:solidFill>
                  </a:tcPr>
                </a:tc>
                <a:tc>
                  <a:txBody>
                    <a:bodyPr/>
                    <a:lstStyle/>
                    <a:p>
                      <a:pPr algn="ctr"/>
                      <a:r>
                        <a:rPr lang="en-US" altLang="zh-CN"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c>
                  <a:txBody>
                    <a:bodyPr/>
                    <a:lstStyle/>
                    <a:p>
                      <a:pPr algn="ctr"/>
                      <a:r>
                        <a:rPr lang="zh-CN" altLang="en-US" sz="2000" b="1" dirty="0" smtClean="0">
                          <a:solidFill>
                            <a:srgbClr val="FF0000"/>
                          </a:solidFill>
                        </a:rPr>
                        <a:t>√</a:t>
                      </a:r>
                      <a:endParaRPr lang="zh-CN" altLang="en-US" sz="2000" b="1" dirty="0">
                        <a:solidFill>
                          <a:srgbClr val="FF0000"/>
                        </a:solidFill>
                      </a:endParaRPr>
                    </a:p>
                  </a:txBody>
                  <a:tcPr>
                    <a:solidFill>
                      <a:srgbClr val="FFC000"/>
                    </a:solidFill>
                  </a:tcPr>
                </a:tc>
              </a:tr>
              <a:tr h="483373">
                <a:tc>
                  <a:txBody>
                    <a:bodyPr/>
                    <a:lstStyle/>
                    <a:p>
                      <a:pPr algn="ctr"/>
                      <a:r>
                        <a:rPr lang="zh-CN" altLang="en-US" dirty="0" smtClean="0">
                          <a:solidFill>
                            <a:schemeClr val="bg1"/>
                          </a:solidFill>
                        </a:rPr>
                        <a:t>能否播放</a:t>
                      </a:r>
                      <a:endParaRPr lang="zh-CN" altLang="en-US" dirty="0">
                        <a:solidFill>
                          <a:schemeClr val="bg1"/>
                        </a:solidFill>
                      </a:endParaRPr>
                    </a:p>
                  </a:txBody>
                  <a:tcP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bg2">
                              <a:lumMod val="40000"/>
                              <a:lumOff val="60000"/>
                            </a:schemeClr>
                          </a:solidFill>
                        </a:rPr>
                        <a:t>√</a:t>
                      </a:r>
                    </a:p>
                  </a:txBody>
                  <a:tcPr>
                    <a:solidFill>
                      <a:srgbClr val="FFC000"/>
                    </a:solidFill>
                  </a:tcPr>
                </a:tc>
                <a:tc>
                  <a:txBody>
                    <a:bodyPr/>
                    <a:lstStyle/>
                    <a:p>
                      <a:pPr algn="ctr"/>
                      <a:r>
                        <a:rPr lang="en-US" altLang="zh-CN" sz="2800" b="1" dirty="0" smtClean="0">
                          <a:solidFill>
                            <a:schemeClr val="tx1">
                              <a:lumMod val="75000"/>
                              <a:lumOff val="25000"/>
                            </a:schemeClr>
                          </a:solidFill>
                        </a:rPr>
                        <a:t>×</a:t>
                      </a:r>
                      <a:endParaRPr lang="zh-CN" altLang="en-US" sz="2800" b="1" dirty="0">
                        <a:solidFill>
                          <a:schemeClr val="tx1">
                            <a:lumMod val="75000"/>
                            <a:lumOff val="25000"/>
                          </a:schemeClr>
                        </a:solidFill>
                      </a:endParaRPr>
                    </a:p>
                  </a:txBody>
                  <a:tcPr>
                    <a:solidFill>
                      <a:srgbClr val="FFC000"/>
                    </a:solidFill>
                  </a:tcPr>
                </a:tc>
              </a:tr>
            </a:tbl>
          </a:graphicData>
        </a:graphic>
      </p:graphicFrame>
      <p:sp>
        <p:nvSpPr>
          <p:cNvPr id="7" name="矩形 6"/>
          <p:cNvSpPr/>
          <p:nvPr/>
        </p:nvSpPr>
        <p:spPr>
          <a:xfrm>
            <a:off x="1784648" y="3592996"/>
            <a:ext cx="2520280"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机顶盒主机发送</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a:t>
            </a:r>
            <a:endParaRPr lang="en-US" altLang="zh-CN" sz="2000" dirty="0" smtClean="0">
              <a:solidFill>
                <a:schemeClr val="bg1"/>
              </a:solidFill>
              <a:latin typeface="+mj-ea"/>
              <a:ea typeface="+mj-ea"/>
            </a:endParaRPr>
          </a:p>
          <a:p>
            <a:pPr algn="ctr"/>
            <a:r>
              <a:rPr lang="en-US" altLang="zh-CN" sz="2000" b="1" dirty="0" smtClean="0">
                <a:solidFill>
                  <a:srgbClr val="00B0F0"/>
                </a:solidFill>
                <a:latin typeface="+mj-ea"/>
                <a:ea typeface="+mj-ea"/>
              </a:rPr>
              <a:t>CI</a:t>
            </a:r>
            <a:endParaRPr lang="zh-CN" altLang="en-US" sz="2000" b="1" dirty="0">
              <a:solidFill>
                <a:srgbClr val="00B0F0"/>
              </a:solidFill>
              <a:latin typeface="+mj-ea"/>
              <a:ea typeface="+mj-ea"/>
            </a:endParaRPr>
          </a:p>
        </p:txBody>
      </p:sp>
      <p:sp>
        <p:nvSpPr>
          <p:cNvPr id="8" name="矩形 7"/>
          <p:cNvSpPr/>
          <p:nvPr/>
        </p:nvSpPr>
        <p:spPr>
          <a:xfrm>
            <a:off x="1797943" y="5033156"/>
            <a:ext cx="2506985"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en-US" altLang="zh-CN" sz="2000" dirty="0" smtClean="0">
                <a:solidFill>
                  <a:schemeClr val="bg1"/>
                </a:solidFill>
                <a:latin typeface="+mj-ea"/>
                <a:ea typeface="+mj-ea"/>
              </a:rPr>
              <a:t>CAM</a:t>
            </a:r>
            <a:r>
              <a:rPr lang="zh-CN" altLang="en-US" sz="2000" dirty="0" smtClean="0">
                <a:solidFill>
                  <a:schemeClr val="bg1"/>
                </a:solidFill>
                <a:latin typeface="+mj-ea"/>
                <a:ea typeface="+mj-ea"/>
              </a:rPr>
              <a:t>接收</a:t>
            </a:r>
            <a:r>
              <a:rPr lang="en-US" altLang="zh-CN" sz="2000" dirty="0" smtClean="0">
                <a:solidFill>
                  <a:schemeClr val="bg1"/>
                </a:solidFill>
                <a:latin typeface="+mj-ea"/>
                <a:ea typeface="+mj-ea"/>
              </a:rPr>
              <a:t>TS</a:t>
            </a:r>
            <a:endParaRPr lang="zh-CN" altLang="en-US" sz="2000" dirty="0">
              <a:solidFill>
                <a:schemeClr val="bg1"/>
              </a:solidFill>
              <a:latin typeface="+mj-ea"/>
              <a:ea typeface="+mj-ea"/>
            </a:endParaRPr>
          </a:p>
        </p:txBody>
      </p:sp>
      <p:sp>
        <p:nvSpPr>
          <p:cNvPr id="9" name="矩形 8"/>
          <p:cNvSpPr/>
          <p:nvPr/>
        </p:nvSpPr>
        <p:spPr>
          <a:xfrm>
            <a:off x="4736976" y="359299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a:solidFill>
                  <a:schemeClr val="bg1"/>
                </a:solidFill>
                <a:latin typeface="+mj-ea"/>
                <a:ea typeface="+mj-ea"/>
              </a:rPr>
              <a:t>不解</a:t>
            </a:r>
            <a:r>
              <a:rPr lang="zh-CN" altLang="en-US" sz="2000" dirty="0" smtClean="0">
                <a:solidFill>
                  <a:schemeClr val="bg1"/>
                </a:solidFill>
                <a:latin typeface="+mj-ea"/>
                <a:ea typeface="+mj-ea"/>
              </a:rPr>
              <a:t>扰，不能解保护</a:t>
            </a:r>
            <a:endParaRPr lang="en-US" altLang="zh-CN" sz="2000" dirty="0" smtClean="0">
              <a:solidFill>
                <a:schemeClr val="bg1"/>
              </a:solidFill>
              <a:latin typeface="+mj-ea"/>
              <a:ea typeface="+mj-ea"/>
            </a:endParaRPr>
          </a:p>
          <a:p>
            <a:pPr algn="ctr"/>
            <a:r>
              <a:rPr lang="en-US" altLang="zh-CN" sz="2000" b="1" dirty="0" smtClean="0">
                <a:solidFill>
                  <a:srgbClr val="00B0F0"/>
                </a:solidFill>
                <a:latin typeface="+mj-ea"/>
                <a:ea typeface="+mj-ea"/>
              </a:rPr>
              <a:t>CI</a:t>
            </a:r>
            <a:endParaRPr lang="zh-CN" altLang="en-US" sz="2000" b="1" dirty="0">
              <a:solidFill>
                <a:srgbClr val="00B0F0"/>
              </a:solidFill>
              <a:latin typeface="+mj-ea"/>
              <a:ea typeface="+mj-ea"/>
            </a:endParaRPr>
          </a:p>
        </p:txBody>
      </p:sp>
      <p:sp>
        <p:nvSpPr>
          <p:cNvPr id="10" name="矩形 9"/>
          <p:cNvSpPr/>
          <p:nvPr/>
        </p:nvSpPr>
        <p:spPr>
          <a:xfrm>
            <a:off x="4736976" y="503315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zh-CN" altLang="en-US" sz="2000" dirty="0" smtClean="0">
                <a:solidFill>
                  <a:schemeClr val="bg1"/>
                </a:solidFill>
                <a:latin typeface="+mj-ea"/>
                <a:ea typeface="+mj-ea"/>
              </a:rPr>
              <a:t>不解扰、不保护</a:t>
            </a:r>
            <a:endParaRPr lang="zh-CN" altLang="en-US" sz="2000" dirty="0">
              <a:solidFill>
                <a:schemeClr val="bg1"/>
              </a:solidFill>
              <a:latin typeface="+mj-ea"/>
              <a:ea typeface="+mj-ea"/>
            </a:endParaRPr>
          </a:p>
        </p:txBody>
      </p:sp>
      <p:sp>
        <p:nvSpPr>
          <p:cNvPr id="11" name="矩形 10"/>
          <p:cNvSpPr/>
          <p:nvPr/>
        </p:nvSpPr>
        <p:spPr>
          <a:xfrm>
            <a:off x="1136576" y="2636912"/>
            <a:ext cx="7632848" cy="1944216"/>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6576" y="4781128"/>
            <a:ext cx="7632848" cy="1600200"/>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1136576" y="2636912"/>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800" dirty="0"/>
              <a:t>机顶</a:t>
            </a:r>
            <a:r>
              <a:rPr lang="zh-CN" altLang="en-US" sz="2800" dirty="0" smtClean="0"/>
              <a:t>盒主机</a:t>
            </a:r>
          </a:p>
        </p:txBody>
      </p:sp>
      <p:sp>
        <p:nvSpPr>
          <p:cNvPr id="14" name="TextBox 13"/>
          <p:cNvSpPr txBox="1"/>
          <p:nvPr/>
        </p:nvSpPr>
        <p:spPr bwMode="auto">
          <a:xfrm>
            <a:off x="1136576" y="5889277"/>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t>CA</a:t>
            </a:r>
            <a:r>
              <a:rPr lang="zh-CN" altLang="en-US" sz="2800" dirty="0" smtClean="0"/>
              <a:t>模块</a:t>
            </a:r>
          </a:p>
        </p:txBody>
      </p:sp>
      <p:cxnSp>
        <p:nvCxnSpPr>
          <p:cNvPr id="16" name="肘形连接符 15"/>
          <p:cNvCxnSpPr>
            <a:endCxn id="7" idx="0"/>
          </p:cNvCxnSpPr>
          <p:nvPr/>
        </p:nvCxnSpPr>
        <p:spPr>
          <a:xfrm>
            <a:off x="776536" y="3160132"/>
            <a:ext cx="2268252" cy="432864"/>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2"/>
            <a:endCxn id="8" idx="0"/>
          </p:cNvCxnSpPr>
          <p:nvPr/>
        </p:nvCxnSpPr>
        <p:spPr>
          <a:xfrm rot="16200000" flipH="1">
            <a:off x="2688072" y="4669792"/>
            <a:ext cx="720080" cy="6648"/>
          </a:xfrm>
          <a:prstGeom prst="bentConnector3">
            <a:avLst>
              <a:gd name="adj1" fmla="val 5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6435514" y="2812866"/>
            <a:ext cx="227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000" dirty="0"/>
              <a:t>不解扰</a:t>
            </a:r>
            <a:endParaRPr lang="zh-CN" altLang="en-US" sz="2000" dirty="0" smtClean="0"/>
          </a:p>
        </p:txBody>
      </p:sp>
      <p:cxnSp>
        <p:nvCxnSpPr>
          <p:cNvPr id="24" name="肘形连接符 23"/>
          <p:cNvCxnSpPr>
            <a:stCxn id="10" idx="0"/>
            <a:endCxn id="9" idx="2"/>
          </p:cNvCxnSpPr>
          <p:nvPr/>
        </p:nvCxnSpPr>
        <p:spPr>
          <a:xfrm rot="5400000" flipH="1" flipV="1">
            <a:off x="6069124" y="4673116"/>
            <a:ext cx="720080" cy="12700"/>
          </a:xfrm>
          <a:prstGeom prst="bentConnector3">
            <a:avLst>
              <a:gd name="adj1" fmla="val 5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8" idx="2"/>
            <a:endCxn id="10" idx="2"/>
          </p:cNvCxnSpPr>
          <p:nvPr/>
        </p:nvCxnSpPr>
        <p:spPr>
          <a:xfrm rot="16200000" flipH="1">
            <a:off x="4740300" y="4064372"/>
            <a:ext cx="12700" cy="3377728"/>
          </a:xfrm>
          <a:prstGeom prst="bentConnector3">
            <a:avLst>
              <a:gd name="adj1" fmla="val 180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9" idx="0"/>
          </p:cNvCxnSpPr>
          <p:nvPr/>
        </p:nvCxnSpPr>
        <p:spPr>
          <a:xfrm rot="5400000" flipH="1" flipV="1">
            <a:off x="7805329" y="1836811"/>
            <a:ext cx="380020" cy="3132350"/>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52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300"/>
                                        <p:tgtEl>
                                          <p:spTgt spid="9"/>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a:t>
            </a:r>
            <a:r>
              <a:rPr lang="en-US" altLang="zh-CN" dirty="0" smtClean="0"/>
              <a:t>CI+</a:t>
            </a:r>
            <a:r>
              <a:rPr lang="zh-CN" altLang="en-US" dirty="0" smtClean="0"/>
              <a:t>如何兼容</a:t>
            </a:r>
            <a:r>
              <a:rPr lang="en-US" altLang="zh-CN" dirty="0" smtClean="0"/>
              <a:t>CI</a:t>
            </a:r>
            <a:endParaRPr lang="zh-CN" altLang="en-US"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52</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548643366"/>
              </p:ext>
            </p:extLst>
          </p:nvPr>
        </p:nvGraphicFramePr>
        <p:xfrm>
          <a:off x="1424608" y="836712"/>
          <a:ext cx="7036049" cy="1715528"/>
        </p:xfrm>
        <a:graphic>
          <a:graphicData uri="http://schemas.openxmlformats.org/drawingml/2006/table">
            <a:tbl>
              <a:tblPr firstRow="1" bandRow="1">
                <a:tableStyleId>{5C22544A-7EE6-4342-B048-85BDC9FD1C3A}</a:tableStyleId>
              </a:tblPr>
              <a:tblGrid>
                <a:gridCol w="1224136"/>
                <a:gridCol w="3610580"/>
                <a:gridCol w="2201333"/>
              </a:tblGrid>
              <a:tr h="341204">
                <a:tc>
                  <a:txBody>
                    <a:bodyPr/>
                    <a:lstStyle/>
                    <a:p>
                      <a:pPr algn="ct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dirty="0" smtClean="0"/>
                        <a:t>湖南卫视</a:t>
                      </a:r>
                      <a:endParaRPr lang="zh-CN" altLang="en-US" dirty="0"/>
                    </a:p>
                  </a:txBody>
                  <a:tcPr>
                    <a:solidFill>
                      <a:schemeClr val="tx1">
                        <a:lumMod val="75000"/>
                        <a:lumOff val="25000"/>
                      </a:schemeClr>
                    </a:solidFill>
                  </a:tcPr>
                </a:tc>
                <a:tc>
                  <a:txBody>
                    <a:bodyPr/>
                    <a:lstStyle/>
                    <a:p>
                      <a:pPr algn="ctr"/>
                      <a:r>
                        <a:rPr lang="en-US" altLang="zh-CN" dirty="0" smtClean="0">
                          <a:solidFill>
                            <a:schemeClr val="bg2">
                              <a:lumMod val="40000"/>
                              <a:lumOff val="60000"/>
                            </a:schemeClr>
                          </a:solidFill>
                        </a:rPr>
                        <a:t>CCTV </a:t>
                      </a:r>
                      <a:r>
                        <a:rPr lang="zh-CN" altLang="en-US" dirty="0" smtClean="0">
                          <a:solidFill>
                            <a:schemeClr val="bg2">
                              <a:lumMod val="40000"/>
                              <a:lumOff val="60000"/>
                            </a:schemeClr>
                          </a:solidFill>
                        </a:rPr>
                        <a:t>音乐</a:t>
                      </a:r>
                      <a:endParaRPr lang="zh-CN" altLang="en-US" dirty="0">
                        <a:solidFill>
                          <a:schemeClr val="bg2">
                            <a:lumMod val="40000"/>
                            <a:lumOff val="60000"/>
                          </a:schemeClr>
                        </a:solidFill>
                      </a:endParaRPr>
                    </a:p>
                  </a:txBody>
                  <a:tcPr>
                    <a:solidFill>
                      <a:schemeClr val="tx1">
                        <a:lumMod val="75000"/>
                        <a:lumOff val="25000"/>
                      </a:schemeClr>
                    </a:solidFill>
                  </a:tcPr>
                </a:tc>
              </a:tr>
              <a:tr h="415804">
                <a:tc>
                  <a:txBody>
                    <a:bodyPr/>
                    <a:lstStyle/>
                    <a:p>
                      <a:pPr algn="ctr"/>
                      <a:r>
                        <a:rPr lang="zh-CN" altLang="en-US" dirty="0" smtClean="0">
                          <a:solidFill>
                            <a:schemeClr val="bg1"/>
                          </a:solidFill>
                        </a:rPr>
                        <a:t>收费</a:t>
                      </a: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c>
                  <a:txBody>
                    <a:bodyPr/>
                    <a:lstStyle/>
                    <a:p>
                      <a:pPr algn="ctr"/>
                      <a:r>
                        <a:rPr lang="zh-CN" altLang="en-US"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r>
              <a:tr h="415804">
                <a:tc>
                  <a:txBody>
                    <a:bodyPr/>
                    <a:lstStyle/>
                    <a:p>
                      <a:pPr algn="ctr"/>
                      <a:r>
                        <a:rPr lang="zh-CN" altLang="en-US" dirty="0" smtClean="0">
                          <a:solidFill>
                            <a:schemeClr val="bg1"/>
                          </a:solidFill>
                        </a:rPr>
                        <a:t>受保护</a:t>
                      </a:r>
                      <a:endParaRPr lang="zh-CN" altLang="en-US" dirty="0">
                        <a:solidFill>
                          <a:schemeClr val="bg1"/>
                        </a:solidFill>
                      </a:endParaRPr>
                    </a:p>
                  </a:txBody>
                  <a:tcPr>
                    <a:solidFill>
                      <a:schemeClr val="tx1">
                        <a:lumMod val="75000"/>
                        <a:lumOff val="25000"/>
                      </a:schemeClr>
                    </a:solidFill>
                  </a:tcPr>
                </a:tc>
                <a:tc>
                  <a:txBody>
                    <a:bodyPr/>
                    <a:lstStyle/>
                    <a:p>
                      <a:pPr algn="ctr"/>
                      <a:r>
                        <a:rPr lang="en-US" altLang="zh-CN" sz="2000" b="1" dirty="0" smtClean="0">
                          <a:solidFill>
                            <a:srgbClr val="FF0000"/>
                          </a:solidFill>
                        </a:rPr>
                        <a:t>×</a:t>
                      </a:r>
                      <a:endParaRPr lang="zh-CN" altLang="en-US" sz="2000" b="1" dirty="0">
                        <a:solidFill>
                          <a:srgbClr val="FF0000"/>
                        </a:solidFill>
                      </a:endParaRPr>
                    </a:p>
                  </a:txBody>
                  <a:tcPr>
                    <a:solidFill>
                      <a:srgbClr val="FFC000"/>
                    </a:solidFill>
                  </a:tcPr>
                </a:tc>
                <a:tc>
                  <a:txBody>
                    <a:bodyPr/>
                    <a:lstStyle/>
                    <a:p>
                      <a:pPr algn="ctr"/>
                      <a:r>
                        <a:rPr lang="zh-CN" altLang="en-US" sz="2000" b="1" dirty="0" smtClean="0">
                          <a:solidFill>
                            <a:schemeClr val="bg2">
                              <a:lumMod val="40000"/>
                              <a:lumOff val="60000"/>
                            </a:schemeClr>
                          </a:solidFill>
                        </a:rPr>
                        <a:t>√</a:t>
                      </a:r>
                      <a:endParaRPr lang="zh-CN" altLang="en-US" sz="2000" b="1" dirty="0">
                        <a:solidFill>
                          <a:schemeClr val="bg2">
                            <a:lumMod val="40000"/>
                            <a:lumOff val="60000"/>
                          </a:schemeClr>
                        </a:solidFill>
                      </a:endParaRPr>
                    </a:p>
                  </a:txBody>
                  <a:tcPr>
                    <a:solidFill>
                      <a:srgbClr val="FFC000"/>
                    </a:solidFill>
                  </a:tcPr>
                </a:tc>
              </a:tr>
              <a:tr h="483373">
                <a:tc>
                  <a:txBody>
                    <a:bodyPr/>
                    <a:lstStyle/>
                    <a:p>
                      <a:pPr algn="ctr"/>
                      <a:r>
                        <a:rPr lang="zh-CN" altLang="en-US" dirty="0" smtClean="0">
                          <a:solidFill>
                            <a:schemeClr val="bg1"/>
                          </a:solidFill>
                        </a:rPr>
                        <a:t>能否播放</a:t>
                      </a:r>
                      <a:endParaRPr lang="zh-CN" altLang="en-US" dirty="0">
                        <a:solidFill>
                          <a:schemeClr val="bg1"/>
                        </a:solidFill>
                      </a:endParaRPr>
                    </a:p>
                  </a:txBody>
                  <a:tcP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75000"/>
                              <a:lumOff val="25000"/>
                            </a:schemeClr>
                          </a:solidFill>
                        </a:rPr>
                        <a:t>√</a:t>
                      </a:r>
                    </a:p>
                  </a:txBody>
                  <a:tcPr>
                    <a:solidFill>
                      <a:srgbClr val="FFC000"/>
                    </a:solidFill>
                  </a:tcPr>
                </a:tc>
                <a:tc>
                  <a:txBody>
                    <a:bodyPr/>
                    <a:lstStyle/>
                    <a:p>
                      <a:pPr algn="ctr"/>
                      <a:r>
                        <a:rPr lang="en-US" altLang="zh-CN" sz="2800" b="1" dirty="0" smtClean="0">
                          <a:solidFill>
                            <a:schemeClr val="bg2">
                              <a:lumMod val="40000"/>
                              <a:lumOff val="60000"/>
                            </a:schemeClr>
                          </a:solidFill>
                        </a:rPr>
                        <a:t>×</a:t>
                      </a:r>
                      <a:endParaRPr lang="zh-CN" altLang="en-US" sz="2800" b="1" dirty="0">
                        <a:solidFill>
                          <a:schemeClr val="bg2">
                            <a:lumMod val="40000"/>
                            <a:lumOff val="60000"/>
                          </a:schemeClr>
                        </a:solidFill>
                      </a:endParaRPr>
                    </a:p>
                  </a:txBody>
                  <a:tcPr>
                    <a:solidFill>
                      <a:srgbClr val="FFC000"/>
                    </a:solidFill>
                  </a:tcPr>
                </a:tc>
              </a:tr>
            </a:tbl>
          </a:graphicData>
        </a:graphic>
      </p:graphicFrame>
      <p:sp>
        <p:nvSpPr>
          <p:cNvPr id="7" name="矩形 6"/>
          <p:cNvSpPr/>
          <p:nvPr/>
        </p:nvSpPr>
        <p:spPr>
          <a:xfrm>
            <a:off x="1784648" y="3592996"/>
            <a:ext cx="2520280"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机顶盒主机发送</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8" name="矩形 7"/>
          <p:cNvSpPr/>
          <p:nvPr/>
        </p:nvSpPr>
        <p:spPr>
          <a:xfrm>
            <a:off x="1797943" y="5033156"/>
            <a:ext cx="2506985"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rgbClr val="00B0F0"/>
                </a:solidFill>
                <a:latin typeface="+mj-ea"/>
              </a:rPr>
              <a:t>CI</a:t>
            </a:r>
          </a:p>
          <a:p>
            <a:pPr algn="ctr"/>
            <a:r>
              <a:rPr lang="en-US" altLang="zh-CN" sz="2000" dirty="0" smtClean="0">
                <a:solidFill>
                  <a:schemeClr val="bg1"/>
                </a:solidFill>
                <a:latin typeface="+mj-ea"/>
                <a:ea typeface="+mj-ea"/>
              </a:rPr>
              <a:t>CAM</a:t>
            </a:r>
            <a:r>
              <a:rPr lang="zh-CN" altLang="en-US" sz="2000" dirty="0" smtClean="0">
                <a:solidFill>
                  <a:schemeClr val="bg1"/>
                </a:solidFill>
                <a:latin typeface="+mj-ea"/>
                <a:ea typeface="+mj-ea"/>
              </a:rPr>
              <a:t>接收</a:t>
            </a:r>
            <a:r>
              <a:rPr lang="en-US" altLang="zh-CN" sz="2000" dirty="0" smtClean="0">
                <a:solidFill>
                  <a:schemeClr val="bg1"/>
                </a:solidFill>
                <a:latin typeface="+mj-ea"/>
                <a:ea typeface="+mj-ea"/>
              </a:rPr>
              <a:t>TS</a:t>
            </a:r>
            <a:endParaRPr lang="zh-CN" altLang="en-US" sz="2000" dirty="0">
              <a:solidFill>
                <a:schemeClr val="bg1"/>
              </a:solidFill>
              <a:latin typeface="+mj-ea"/>
              <a:ea typeface="+mj-ea"/>
            </a:endParaRPr>
          </a:p>
        </p:txBody>
      </p:sp>
      <p:sp>
        <p:nvSpPr>
          <p:cNvPr id="9" name="矩形 8"/>
          <p:cNvSpPr/>
          <p:nvPr/>
        </p:nvSpPr>
        <p:spPr>
          <a:xfrm>
            <a:off x="4736976" y="359299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保护并解码播放</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10" name="矩形 9"/>
          <p:cNvSpPr/>
          <p:nvPr/>
        </p:nvSpPr>
        <p:spPr>
          <a:xfrm>
            <a:off x="4736976" y="503315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rgbClr val="00B0F0"/>
                </a:solidFill>
                <a:latin typeface="+mj-ea"/>
              </a:rPr>
              <a:t>CI</a:t>
            </a:r>
          </a:p>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扰</a:t>
            </a:r>
            <a:r>
              <a:rPr lang="zh-CN" altLang="en-US" sz="2000" b="1" dirty="0" smtClean="0">
                <a:solidFill>
                  <a:schemeClr val="bg1">
                    <a:lumMod val="50000"/>
                  </a:schemeClr>
                </a:solidFill>
                <a:latin typeface="+mj-ea"/>
                <a:ea typeface="+mj-ea"/>
              </a:rPr>
              <a:t>不保护</a:t>
            </a:r>
            <a:endParaRPr lang="zh-CN" altLang="en-US" sz="2000" b="1" dirty="0">
              <a:solidFill>
                <a:schemeClr val="bg1">
                  <a:lumMod val="50000"/>
                </a:schemeClr>
              </a:solidFill>
              <a:latin typeface="+mj-ea"/>
              <a:ea typeface="+mj-ea"/>
            </a:endParaRPr>
          </a:p>
        </p:txBody>
      </p:sp>
      <p:sp>
        <p:nvSpPr>
          <p:cNvPr id="11" name="矩形 10"/>
          <p:cNvSpPr/>
          <p:nvPr/>
        </p:nvSpPr>
        <p:spPr>
          <a:xfrm>
            <a:off x="1136576" y="2636912"/>
            <a:ext cx="7632848" cy="1944216"/>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6576" y="4781128"/>
            <a:ext cx="7632848" cy="1600200"/>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1136576" y="2636912"/>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800" dirty="0"/>
              <a:t>机顶</a:t>
            </a:r>
            <a:r>
              <a:rPr lang="zh-CN" altLang="en-US" sz="2800" dirty="0" smtClean="0"/>
              <a:t>盒主机</a:t>
            </a:r>
          </a:p>
        </p:txBody>
      </p:sp>
      <p:sp>
        <p:nvSpPr>
          <p:cNvPr id="14" name="TextBox 13"/>
          <p:cNvSpPr txBox="1"/>
          <p:nvPr/>
        </p:nvSpPr>
        <p:spPr bwMode="auto">
          <a:xfrm>
            <a:off x="1136576" y="5889277"/>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t>CA</a:t>
            </a:r>
            <a:r>
              <a:rPr lang="zh-CN" altLang="en-US" sz="2800" dirty="0" smtClean="0"/>
              <a:t>模块</a:t>
            </a:r>
          </a:p>
        </p:txBody>
      </p:sp>
      <p:cxnSp>
        <p:nvCxnSpPr>
          <p:cNvPr id="16" name="肘形连接符 15"/>
          <p:cNvCxnSpPr>
            <a:endCxn id="7" idx="0"/>
          </p:cNvCxnSpPr>
          <p:nvPr/>
        </p:nvCxnSpPr>
        <p:spPr>
          <a:xfrm>
            <a:off x="776536" y="3160132"/>
            <a:ext cx="2268252" cy="432864"/>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2"/>
            <a:endCxn id="8" idx="0"/>
          </p:cNvCxnSpPr>
          <p:nvPr/>
        </p:nvCxnSpPr>
        <p:spPr>
          <a:xfrm rot="16200000" flipH="1">
            <a:off x="2688072" y="4669792"/>
            <a:ext cx="720080" cy="6648"/>
          </a:xfrm>
          <a:prstGeom prst="bentConnector3">
            <a:avLst>
              <a:gd name="adj1" fmla="val 5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bwMode="auto">
          <a:xfrm>
            <a:off x="6435514" y="2812866"/>
            <a:ext cx="2273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000" dirty="0" smtClean="0"/>
              <a:t>依</a:t>
            </a:r>
            <a:r>
              <a:rPr lang="en-US" altLang="zh-CN" sz="2000" dirty="0" smtClean="0"/>
              <a:t>CA</a:t>
            </a:r>
            <a:r>
              <a:rPr lang="zh-CN" altLang="en-US" sz="2000" dirty="0" smtClean="0"/>
              <a:t>权限解扰</a:t>
            </a:r>
          </a:p>
        </p:txBody>
      </p:sp>
      <p:cxnSp>
        <p:nvCxnSpPr>
          <p:cNvPr id="23" name="肘形连接符 22"/>
          <p:cNvCxnSpPr/>
          <p:nvPr/>
        </p:nvCxnSpPr>
        <p:spPr>
          <a:xfrm rot="5400000" flipH="1" flipV="1">
            <a:off x="7769324" y="1872816"/>
            <a:ext cx="380020" cy="3060340"/>
          </a:xfrm>
          <a:prstGeom prst="bentConnector2">
            <a:avLst/>
          </a:prstGeom>
          <a:ln w="76200">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0" idx="0"/>
            <a:endCxn id="9" idx="2"/>
          </p:cNvCxnSpPr>
          <p:nvPr/>
        </p:nvCxnSpPr>
        <p:spPr>
          <a:xfrm rot="5400000" flipH="1" flipV="1">
            <a:off x="6069124" y="4673116"/>
            <a:ext cx="720080" cy="12700"/>
          </a:xfrm>
          <a:prstGeom prst="bentConnector3">
            <a:avLst>
              <a:gd name="adj1" fmla="val 50000"/>
            </a:avLst>
          </a:prstGeom>
          <a:ln w="76200">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8" idx="2"/>
            <a:endCxn id="10" idx="2"/>
          </p:cNvCxnSpPr>
          <p:nvPr/>
        </p:nvCxnSpPr>
        <p:spPr>
          <a:xfrm rot="16200000" flipH="1">
            <a:off x="4740300" y="4064372"/>
            <a:ext cx="12700" cy="3377728"/>
          </a:xfrm>
          <a:prstGeom prst="bentConnector3">
            <a:avLst>
              <a:gd name="adj1" fmla="val 2812496"/>
            </a:avLst>
          </a:prstGeom>
          <a:ln w="76200">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8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300"/>
                                        <p:tgtEl>
                                          <p:spTgt spid="9"/>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a:t>
            </a:r>
            <a:r>
              <a:rPr lang="en-US" altLang="zh-CN" dirty="0" smtClean="0"/>
              <a:t>CI+</a:t>
            </a:r>
            <a:r>
              <a:rPr lang="zh-CN" altLang="en-US" dirty="0" smtClean="0"/>
              <a:t>如何兼容</a:t>
            </a:r>
            <a:r>
              <a:rPr lang="en-US" altLang="zh-CN" dirty="0" smtClean="0"/>
              <a:t>CI</a:t>
            </a:r>
            <a:endParaRPr lang="zh-CN" altLang="en-US"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53</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1725117667"/>
              </p:ext>
            </p:extLst>
          </p:nvPr>
        </p:nvGraphicFramePr>
        <p:xfrm>
          <a:off x="1424608" y="836712"/>
          <a:ext cx="7036049" cy="1715528"/>
        </p:xfrm>
        <a:graphic>
          <a:graphicData uri="http://schemas.openxmlformats.org/drawingml/2006/table">
            <a:tbl>
              <a:tblPr firstRow="1" bandRow="1">
                <a:tableStyleId>{5C22544A-7EE6-4342-B048-85BDC9FD1C3A}</a:tableStyleId>
              </a:tblPr>
              <a:tblGrid>
                <a:gridCol w="1224136"/>
                <a:gridCol w="3610580"/>
                <a:gridCol w="2201333"/>
              </a:tblGrid>
              <a:tr h="341204">
                <a:tc>
                  <a:txBody>
                    <a:bodyPr/>
                    <a:lstStyle/>
                    <a:p>
                      <a:pPr algn="ct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dirty="0" smtClean="0">
                          <a:solidFill>
                            <a:schemeClr val="bg2">
                              <a:lumMod val="60000"/>
                              <a:lumOff val="40000"/>
                            </a:schemeClr>
                          </a:solidFill>
                        </a:rPr>
                        <a:t>湖南卫视</a:t>
                      </a:r>
                      <a:endParaRPr lang="zh-CN" altLang="en-US" dirty="0">
                        <a:solidFill>
                          <a:schemeClr val="bg2">
                            <a:lumMod val="60000"/>
                            <a:lumOff val="40000"/>
                          </a:schemeClr>
                        </a:solidFill>
                      </a:endParaRPr>
                    </a:p>
                  </a:txBody>
                  <a:tcPr>
                    <a:solidFill>
                      <a:schemeClr val="tx1">
                        <a:lumMod val="75000"/>
                        <a:lumOff val="25000"/>
                      </a:schemeClr>
                    </a:solidFill>
                  </a:tcPr>
                </a:tc>
                <a:tc>
                  <a:txBody>
                    <a:bodyPr/>
                    <a:lstStyle/>
                    <a:p>
                      <a:pPr algn="ctr"/>
                      <a:r>
                        <a:rPr lang="en-US" altLang="zh-CN" dirty="0" smtClean="0">
                          <a:solidFill>
                            <a:schemeClr val="bg1"/>
                          </a:solidFill>
                        </a:rPr>
                        <a:t>CCTV </a:t>
                      </a:r>
                      <a:r>
                        <a:rPr lang="zh-CN" altLang="en-US" dirty="0" smtClean="0">
                          <a:solidFill>
                            <a:schemeClr val="bg1"/>
                          </a:solidFill>
                        </a:rPr>
                        <a:t>音乐</a:t>
                      </a:r>
                      <a:endParaRPr lang="zh-CN" altLang="en-US" dirty="0">
                        <a:solidFill>
                          <a:schemeClr val="bg1"/>
                        </a:solidFill>
                      </a:endParaRPr>
                    </a:p>
                  </a:txBody>
                  <a:tcPr>
                    <a:solidFill>
                      <a:schemeClr val="tx1">
                        <a:lumMod val="75000"/>
                        <a:lumOff val="25000"/>
                      </a:schemeClr>
                    </a:solidFill>
                  </a:tcPr>
                </a:tc>
              </a:tr>
              <a:tr h="415804">
                <a:tc>
                  <a:txBody>
                    <a:bodyPr/>
                    <a:lstStyle/>
                    <a:p>
                      <a:pPr algn="ctr"/>
                      <a:r>
                        <a:rPr lang="zh-CN" altLang="en-US" dirty="0" smtClean="0">
                          <a:solidFill>
                            <a:schemeClr val="bg1"/>
                          </a:solidFill>
                        </a:rPr>
                        <a:t>收费</a:t>
                      </a: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sz="2000" b="1" dirty="0" smtClean="0">
                          <a:solidFill>
                            <a:schemeClr val="bg2">
                              <a:lumMod val="60000"/>
                              <a:lumOff val="40000"/>
                            </a:schemeClr>
                          </a:solidFill>
                        </a:rPr>
                        <a:t>√</a:t>
                      </a:r>
                      <a:endParaRPr lang="zh-CN" altLang="en-US" sz="2000" b="1" dirty="0">
                        <a:solidFill>
                          <a:schemeClr val="bg2">
                            <a:lumMod val="60000"/>
                            <a:lumOff val="40000"/>
                          </a:schemeClr>
                        </a:solidFill>
                      </a:endParaRPr>
                    </a:p>
                  </a:txBody>
                  <a:tcPr>
                    <a:solidFill>
                      <a:srgbClr val="FFC000"/>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r>
              <a:tr h="415804">
                <a:tc>
                  <a:txBody>
                    <a:bodyPr/>
                    <a:lstStyle/>
                    <a:p>
                      <a:pPr algn="ctr"/>
                      <a:r>
                        <a:rPr lang="zh-CN" altLang="en-US" dirty="0" smtClean="0">
                          <a:solidFill>
                            <a:schemeClr val="bg1"/>
                          </a:solidFill>
                        </a:rPr>
                        <a:t>受保护</a:t>
                      </a:r>
                      <a:endParaRPr lang="zh-CN" altLang="en-US" dirty="0">
                        <a:solidFill>
                          <a:schemeClr val="bg1"/>
                        </a:solidFill>
                      </a:endParaRPr>
                    </a:p>
                  </a:txBody>
                  <a:tcPr>
                    <a:solidFill>
                      <a:schemeClr val="tx1">
                        <a:lumMod val="75000"/>
                        <a:lumOff val="25000"/>
                      </a:schemeClr>
                    </a:solidFill>
                  </a:tcPr>
                </a:tc>
                <a:tc>
                  <a:txBody>
                    <a:bodyPr/>
                    <a:lstStyle/>
                    <a:p>
                      <a:pPr algn="ctr"/>
                      <a:r>
                        <a:rPr lang="en-US" altLang="zh-CN" sz="2000" b="1" dirty="0" smtClean="0">
                          <a:solidFill>
                            <a:schemeClr val="bg2">
                              <a:lumMod val="60000"/>
                              <a:lumOff val="40000"/>
                            </a:schemeClr>
                          </a:solidFill>
                        </a:rPr>
                        <a:t>×</a:t>
                      </a:r>
                      <a:endParaRPr lang="zh-CN" altLang="en-US" sz="2000" b="1" dirty="0">
                        <a:solidFill>
                          <a:schemeClr val="bg2">
                            <a:lumMod val="60000"/>
                            <a:lumOff val="40000"/>
                          </a:schemeClr>
                        </a:solidFill>
                      </a:endParaRPr>
                    </a:p>
                  </a:txBody>
                  <a:tcPr>
                    <a:solidFill>
                      <a:srgbClr val="FFC000"/>
                    </a:solidFill>
                  </a:tcPr>
                </a:tc>
                <a:tc>
                  <a:txBody>
                    <a:bodyPr/>
                    <a:lstStyle/>
                    <a:p>
                      <a:pPr algn="ctr"/>
                      <a:r>
                        <a:rPr lang="zh-CN" altLang="en-US" sz="2000" b="1" dirty="0" smtClean="0">
                          <a:solidFill>
                            <a:srgbClr val="FF0000"/>
                          </a:solidFill>
                        </a:rPr>
                        <a:t>√</a:t>
                      </a:r>
                      <a:endParaRPr lang="zh-CN" altLang="en-US" sz="2000" b="1" dirty="0">
                        <a:solidFill>
                          <a:srgbClr val="FF0000"/>
                        </a:solidFill>
                      </a:endParaRPr>
                    </a:p>
                  </a:txBody>
                  <a:tcPr>
                    <a:solidFill>
                      <a:srgbClr val="FFC000"/>
                    </a:solidFill>
                  </a:tcPr>
                </a:tc>
              </a:tr>
              <a:tr h="483373">
                <a:tc>
                  <a:txBody>
                    <a:bodyPr/>
                    <a:lstStyle/>
                    <a:p>
                      <a:pPr algn="ctr"/>
                      <a:r>
                        <a:rPr lang="zh-CN" altLang="en-US" dirty="0" smtClean="0">
                          <a:solidFill>
                            <a:schemeClr val="bg1"/>
                          </a:solidFill>
                        </a:rPr>
                        <a:t>能否播放</a:t>
                      </a:r>
                      <a:endParaRPr lang="zh-CN" altLang="en-US" dirty="0">
                        <a:solidFill>
                          <a:schemeClr val="bg1"/>
                        </a:solidFill>
                      </a:endParaRPr>
                    </a:p>
                  </a:txBody>
                  <a:tcP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bg2">
                              <a:lumMod val="60000"/>
                              <a:lumOff val="40000"/>
                            </a:schemeClr>
                          </a:solidFill>
                        </a:rPr>
                        <a:t>√</a:t>
                      </a:r>
                    </a:p>
                  </a:txBody>
                  <a:tcPr>
                    <a:solidFill>
                      <a:srgbClr val="FFC000"/>
                    </a:solidFill>
                  </a:tcPr>
                </a:tc>
                <a:tc>
                  <a:txBody>
                    <a:bodyPr/>
                    <a:lstStyle/>
                    <a:p>
                      <a:pPr algn="ctr"/>
                      <a:r>
                        <a:rPr lang="en-US" altLang="zh-CN" sz="2800" b="1" dirty="0" smtClean="0">
                          <a:solidFill>
                            <a:schemeClr val="tx1">
                              <a:lumMod val="75000"/>
                              <a:lumOff val="25000"/>
                            </a:schemeClr>
                          </a:solidFill>
                        </a:rPr>
                        <a:t>×</a:t>
                      </a:r>
                      <a:endParaRPr lang="zh-CN" altLang="en-US" sz="2800" b="1" dirty="0">
                        <a:solidFill>
                          <a:schemeClr val="tx1">
                            <a:lumMod val="75000"/>
                            <a:lumOff val="25000"/>
                          </a:schemeClr>
                        </a:solidFill>
                      </a:endParaRPr>
                    </a:p>
                  </a:txBody>
                  <a:tcPr>
                    <a:solidFill>
                      <a:srgbClr val="FFC000"/>
                    </a:solidFill>
                  </a:tcPr>
                </a:tc>
              </a:tr>
            </a:tbl>
          </a:graphicData>
        </a:graphic>
      </p:graphicFrame>
      <p:sp>
        <p:nvSpPr>
          <p:cNvPr id="7" name="矩形 6"/>
          <p:cNvSpPr/>
          <p:nvPr/>
        </p:nvSpPr>
        <p:spPr>
          <a:xfrm>
            <a:off x="1784648" y="3592996"/>
            <a:ext cx="2520280"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机顶盒主机发送</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8" name="矩形 7"/>
          <p:cNvSpPr/>
          <p:nvPr/>
        </p:nvSpPr>
        <p:spPr>
          <a:xfrm>
            <a:off x="1797943" y="5033156"/>
            <a:ext cx="2506985"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rgbClr val="00B0F0"/>
                </a:solidFill>
                <a:latin typeface="+mj-ea"/>
              </a:rPr>
              <a:t>CI</a:t>
            </a:r>
          </a:p>
          <a:p>
            <a:pPr algn="ctr"/>
            <a:endParaRPr lang="zh-CN" altLang="en-US" sz="2000" dirty="0">
              <a:solidFill>
                <a:schemeClr val="bg1"/>
              </a:solidFill>
              <a:latin typeface="+mj-ea"/>
              <a:ea typeface="+mj-ea"/>
            </a:endParaRPr>
          </a:p>
        </p:txBody>
      </p:sp>
      <p:sp>
        <p:nvSpPr>
          <p:cNvPr id="9" name="矩形 8"/>
          <p:cNvSpPr/>
          <p:nvPr/>
        </p:nvSpPr>
        <p:spPr>
          <a:xfrm>
            <a:off x="4736976" y="359299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无法播放</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10" name="矩形 9"/>
          <p:cNvSpPr/>
          <p:nvPr/>
        </p:nvSpPr>
        <p:spPr>
          <a:xfrm>
            <a:off x="4736976" y="503315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solidFill>
                  <a:srgbClr val="00B0F0"/>
                </a:solidFill>
                <a:latin typeface="+mj-ea"/>
              </a:rPr>
              <a:t>CI</a:t>
            </a:r>
          </a:p>
          <a:p>
            <a:pPr algn="ctr"/>
            <a:endParaRPr lang="zh-CN" altLang="en-US" sz="2000" dirty="0">
              <a:solidFill>
                <a:schemeClr val="bg1"/>
              </a:solidFill>
              <a:latin typeface="+mj-ea"/>
              <a:ea typeface="+mj-ea"/>
            </a:endParaRPr>
          </a:p>
        </p:txBody>
      </p:sp>
      <p:sp>
        <p:nvSpPr>
          <p:cNvPr id="11" name="矩形 10"/>
          <p:cNvSpPr/>
          <p:nvPr/>
        </p:nvSpPr>
        <p:spPr>
          <a:xfrm>
            <a:off x="1136576" y="2636912"/>
            <a:ext cx="7632848" cy="1944216"/>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6576" y="4781128"/>
            <a:ext cx="7632848" cy="1600200"/>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1136576" y="2636912"/>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800" dirty="0"/>
              <a:t>机顶</a:t>
            </a:r>
            <a:r>
              <a:rPr lang="zh-CN" altLang="en-US" sz="2800" dirty="0" smtClean="0"/>
              <a:t>盒主机</a:t>
            </a:r>
          </a:p>
        </p:txBody>
      </p:sp>
      <p:sp>
        <p:nvSpPr>
          <p:cNvPr id="14" name="TextBox 13"/>
          <p:cNvSpPr txBox="1"/>
          <p:nvPr/>
        </p:nvSpPr>
        <p:spPr bwMode="auto">
          <a:xfrm>
            <a:off x="1136576" y="5889277"/>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t>CA</a:t>
            </a:r>
            <a:r>
              <a:rPr lang="zh-CN" altLang="en-US" sz="2800" dirty="0" smtClean="0"/>
              <a:t>模块</a:t>
            </a:r>
          </a:p>
        </p:txBody>
      </p:sp>
      <p:cxnSp>
        <p:nvCxnSpPr>
          <p:cNvPr id="16" name="肘形连接符 15"/>
          <p:cNvCxnSpPr>
            <a:endCxn id="7" idx="0"/>
          </p:cNvCxnSpPr>
          <p:nvPr/>
        </p:nvCxnSpPr>
        <p:spPr>
          <a:xfrm>
            <a:off x="776536" y="3160132"/>
            <a:ext cx="2268252" cy="432864"/>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2216696" y="4393534"/>
            <a:ext cx="1496616" cy="400110"/>
          </a:xfrm>
          <a:prstGeom prst="rect">
            <a:avLst/>
          </a:prstGeom>
          <a:solidFill>
            <a:srgbClr val="FFC000"/>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smtClean="0">
                <a:solidFill>
                  <a:schemeClr val="bg1">
                    <a:lumMod val="50000"/>
                  </a:schemeClr>
                </a:solidFill>
                <a:latin typeface="+mj-ea"/>
                <a:ea typeface="+mj-ea"/>
              </a:rPr>
              <a:t>不传送</a:t>
            </a:r>
          </a:p>
        </p:txBody>
      </p:sp>
    </p:spTree>
    <p:extLst>
      <p:ext uri="{BB962C8B-B14F-4D97-AF65-F5344CB8AC3E}">
        <p14:creationId xmlns:p14="http://schemas.microsoft.com/office/powerpoint/2010/main" val="63940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300"/>
                                        <p:tgtEl>
                                          <p:spTgt spid="9"/>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附：</a:t>
            </a:r>
            <a:r>
              <a:rPr lang="en-US" altLang="zh-CN" dirty="0" smtClean="0"/>
              <a:t>CI+</a:t>
            </a:r>
            <a:r>
              <a:rPr lang="zh-CN" altLang="en-US" dirty="0" smtClean="0"/>
              <a:t>如何兼容</a:t>
            </a:r>
            <a:r>
              <a:rPr lang="en-US" altLang="zh-CN" dirty="0" smtClean="0"/>
              <a:t>CI</a:t>
            </a:r>
            <a:endParaRPr lang="zh-CN" altLang="en-US" dirty="0"/>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54</a:t>
            </a:fld>
            <a:endParaRPr lang="en-US" altLang="zh-CN" dirty="0"/>
          </a:p>
        </p:txBody>
      </p:sp>
      <p:graphicFrame>
        <p:nvGraphicFramePr>
          <p:cNvPr id="6" name="表格 5"/>
          <p:cNvGraphicFramePr>
            <a:graphicFrameLocks noGrp="1"/>
          </p:cNvGraphicFramePr>
          <p:nvPr>
            <p:extLst>
              <p:ext uri="{D42A27DB-BD31-4B8C-83A1-F6EECF244321}">
                <p14:modId xmlns:p14="http://schemas.microsoft.com/office/powerpoint/2010/main" val="2108779088"/>
              </p:ext>
            </p:extLst>
          </p:nvPr>
        </p:nvGraphicFramePr>
        <p:xfrm>
          <a:off x="1424608" y="836712"/>
          <a:ext cx="7036049" cy="1715528"/>
        </p:xfrm>
        <a:graphic>
          <a:graphicData uri="http://schemas.openxmlformats.org/drawingml/2006/table">
            <a:tbl>
              <a:tblPr firstRow="1" bandRow="1">
                <a:tableStyleId>{5C22544A-7EE6-4342-B048-85BDC9FD1C3A}</a:tableStyleId>
              </a:tblPr>
              <a:tblGrid>
                <a:gridCol w="1224136"/>
                <a:gridCol w="3610580"/>
                <a:gridCol w="2201333"/>
              </a:tblGrid>
              <a:tr h="341204">
                <a:tc>
                  <a:txBody>
                    <a:bodyPr/>
                    <a:lstStyle/>
                    <a:p>
                      <a:pPr algn="ct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dirty="0" smtClean="0"/>
                        <a:t>湖南卫视</a:t>
                      </a:r>
                      <a:endParaRPr lang="zh-CN" altLang="en-US" dirty="0"/>
                    </a:p>
                  </a:txBody>
                  <a:tcPr>
                    <a:solidFill>
                      <a:schemeClr val="tx1">
                        <a:lumMod val="75000"/>
                        <a:lumOff val="25000"/>
                      </a:schemeClr>
                    </a:solidFill>
                  </a:tcPr>
                </a:tc>
                <a:tc>
                  <a:txBody>
                    <a:bodyPr/>
                    <a:lstStyle/>
                    <a:p>
                      <a:pPr algn="ctr"/>
                      <a:r>
                        <a:rPr lang="en-US" altLang="zh-CN" dirty="0" smtClean="0"/>
                        <a:t>CCTV </a:t>
                      </a:r>
                      <a:r>
                        <a:rPr lang="zh-CN" altLang="en-US" dirty="0" smtClean="0"/>
                        <a:t>音乐</a:t>
                      </a:r>
                      <a:endParaRPr lang="zh-CN" altLang="en-US" dirty="0"/>
                    </a:p>
                  </a:txBody>
                  <a:tcPr>
                    <a:solidFill>
                      <a:schemeClr val="tx1">
                        <a:lumMod val="75000"/>
                        <a:lumOff val="25000"/>
                      </a:schemeClr>
                    </a:solidFill>
                  </a:tcPr>
                </a:tc>
              </a:tr>
              <a:tr h="415804">
                <a:tc>
                  <a:txBody>
                    <a:bodyPr/>
                    <a:lstStyle/>
                    <a:p>
                      <a:pPr algn="ctr"/>
                      <a:r>
                        <a:rPr lang="zh-CN" altLang="en-US" dirty="0" smtClean="0">
                          <a:solidFill>
                            <a:schemeClr val="bg1"/>
                          </a:solidFill>
                        </a:rPr>
                        <a:t>收费</a:t>
                      </a:r>
                      <a:endParaRPr lang="zh-CN" altLang="en-US" dirty="0">
                        <a:solidFill>
                          <a:schemeClr val="bg1"/>
                        </a:solidFill>
                      </a:endParaRPr>
                    </a:p>
                  </a:txBody>
                  <a:tcPr>
                    <a:solidFill>
                      <a:schemeClr val="tx1">
                        <a:lumMod val="75000"/>
                        <a:lumOff val="25000"/>
                      </a:schemeClr>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c>
                  <a:txBody>
                    <a:bodyPr/>
                    <a:lstStyle/>
                    <a:p>
                      <a:pPr algn="ctr"/>
                      <a:r>
                        <a:rPr lang="zh-CN" altLang="en-US" sz="2000" b="1" dirty="0" smtClean="0">
                          <a:solidFill>
                            <a:schemeClr val="tx1">
                              <a:lumMod val="75000"/>
                              <a:lumOff val="25000"/>
                            </a:schemeClr>
                          </a:solidFill>
                        </a:rPr>
                        <a:t>√</a:t>
                      </a:r>
                      <a:endParaRPr lang="zh-CN" altLang="en-US" sz="2000" b="1" dirty="0">
                        <a:solidFill>
                          <a:schemeClr val="tx1">
                            <a:lumMod val="75000"/>
                            <a:lumOff val="25000"/>
                          </a:schemeClr>
                        </a:solidFill>
                      </a:endParaRPr>
                    </a:p>
                  </a:txBody>
                  <a:tcPr>
                    <a:solidFill>
                      <a:srgbClr val="FFC000"/>
                    </a:solidFill>
                  </a:tcPr>
                </a:tc>
              </a:tr>
              <a:tr h="415804">
                <a:tc>
                  <a:txBody>
                    <a:bodyPr/>
                    <a:lstStyle/>
                    <a:p>
                      <a:pPr algn="ctr"/>
                      <a:r>
                        <a:rPr lang="zh-CN" altLang="en-US" dirty="0" smtClean="0">
                          <a:solidFill>
                            <a:schemeClr val="bg1"/>
                          </a:solidFill>
                        </a:rPr>
                        <a:t>受保护</a:t>
                      </a:r>
                      <a:endParaRPr lang="zh-CN" altLang="en-US" dirty="0">
                        <a:solidFill>
                          <a:schemeClr val="bg1"/>
                        </a:solidFill>
                      </a:endParaRPr>
                    </a:p>
                  </a:txBody>
                  <a:tcPr>
                    <a:solidFill>
                      <a:schemeClr val="tx1">
                        <a:lumMod val="75000"/>
                        <a:lumOff val="25000"/>
                      </a:schemeClr>
                    </a:solidFill>
                  </a:tcPr>
                </a:tc>
                <a:tc>
                  <a:txBody>
                    <a:bodyPr/>
                    <a:lstStyle/>
                    <a:p>
                      <a:pPr algn="ctr"/>
                      <a:r>
                        <a:rPr lang="en-US" altLang="zh-CN" sz="2000" b="1" dirty="0" smtClean="0">
                          <a:solidFill>
                            <a:srgbClr val="FF0000"/>
                          </a:solidFill>
                        </a:rPr>
                        <a:t>×</a:t>
                      </a:r>
                      <a:endParaRPr lang="zh-CN" altLang="en-US" sz="2000" b="1" dirty="0">
                        <a:solidFill>
                          <a:srgbClr val="FF0000"/>
                        </a:solidFill>
                      </a:endParaRPr>
                    </a:p>
                  </a:txBody>
                  <a:tcPr>
                    <a:solidFill>
                      <a:srgbClr val="FFC000"/>
                    </a:solidFill>
                  </a:tcPr>
                </a:tc>
                <a:tc>
                  <a:txBody>
                    <a:bodyPr/>
                    <a:lstStyle/>
                    <a:p>
                      <a:pPr algn="ctr"/>
                      <a:r>
                        <a:rPr lang="zh-CN" altLang="en-US" sz="2000" b="1" dirty="0" smtClean="0">
                          <a:solidFill>
                            <a:srgbClr val="FF0000"/>
                          </a:solidFill>
                        </a:rPr>
                        <a:t>√</a:t>
                      </a:r>
                      <a:endParaRPr lang="zh-CN" altLang="en-US" sz="2000" b="1" dirty="0">
                        <a:solidFill>
                          <a:srgbClr val="FF0000"/>
                        </a:solidFill>
                      </a:endParaRPr>
                    </a:p>
                  </a:txBody>
                  <a:tcPr>
                    <a:solidFill>
                      <a:srgbClr val="FFC000"/>
                    </a:solidFill>
                  </a:tcPr>
                </a:tc>
              </a:tr>
              <a:tr h="483373">
                <a:tc>
                  <a:txBody>
                    <a:bodyPr/>
                    <a:lstStyle/>
                    <a:p>
                      <a:pPr algn="ctr"/>
                      <a:r>
                        <a:rPr lang="zh-CN" altLang="en-US" dirty="0" smtClean="0">
                          <a:solidFill>
                            <a:schemeClr val="bg1"/>
                          </a:solidFill>
                        </a:rPr>
                        <a:t>能否播放</a:t>
                      </a:r>
                      <a:endParaRPr lang="zh-CN" altLang="en-US" dirty="0">
                        <a:solidFill>
                          <a:schemeClr val="bg1"/>
                        </a:solidFill>
                      </a:endParaRPr>
                    </a:p>
                  </a:txBody>
                  <a:tcPr>
                    <a:solidFill>
                      <a:schemeClr val="tx1">
                        <a:lumMod val="75000"/>
                        <a:lumOff val="2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75000"/>
                              <a:lumOff val="25000"/>
                            </a:schemeClr>
                          </a:solidFill>
                        </a:rPr>
                        <a:t>√</a:t>
                      </a:r>
                    </a:p>
                  </a:txBody>
                  <a:tcPr>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chemeClr val="tx1">
                              <a:lumMod val="75000"/>
                              <a:lumOff val="25000"/>
                            </a:schemeClr>
                          </a:solidFill>
                        </a:rPr>
                        <a:t>√</a:t>
                      </a:r>
                    </a:p>
                  </a:txBody>
                  <a:tcPr>
                    <a:solidFill>
                      <a:srgbClr val="FFC000"/>
                    </a:solidFill>
                  </a:tcPr>
                </a:tc>
              </a:tr>
            </a:tbl>
          </a:graphicData>
        </a:graphic>
      </p:graphicFrame>
      <p:sp>
        <p:nvSpPr>
          <p:cNvPr id="7" name="矩形 6"/>
          <p:cNvSpPr/>
          <p:nvPr/>
        </p:nvSpPr>
        <p:spPr>
          <a:xfrm>
            <a:off x="1784648" y="3592996"/>
            <a:ext cx="2520280"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smtClean="0">
                <a:solidFill>
                  <a:schemeClr val="bg1"/>
                </a:solidFill>
                <a:latin typeface="+mj-ea"/>
                <a:ea typeface="+mj-ea"/>
              </a:rPr>
              <a:t>机顶盒主机发送</a:t>
            </a:r>
            <a:r>
              <a:rPr lang="en-US" altLang="zh-CN" sz="2000" dirty="0" smtClean="0">
                <a:solidFill>
                  <a:schemeClr val="bg1"/>
                </a:solidFill>
                <a:latin typeface="+mj-ea"/>
                <a:ea typeface="+mj-ea"/>
              </a:rPr>
              <a:t>TS</a:t>
            </a:r>
            <a:r>
              <a:rPr lang="zh-CN" altLang="en-US" sz="2000" dirty="0" smtClean="0">
                <a:solidFill>
                  <a:schemeClr val="bg1"/>
                </a:solidFill>
                <a:latin typeface="+mj-ea"/>
                <a:ea typeface="+mj-ea"/>
              </a:rPr>
              <a:t>流</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8" name="矩形 7"/>
          <p:cNvSpPr/>
          <p:nvPr/>
        </p:nvSpPr>
        <p:spPr>
          <a:xfrm>
            <a:off x="1797943" y="5033156"/>
            <a:ext cx="2506985"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en-US" altLang="zh-CN" sz="2000" dirty="0" smtClean="0">
                <a:solidFill>
                  <a:schemeClr val="bg1"/>
                </a:solidFill>
                <a:latin typeface="+mj-ea"/>
                <a:ea typeface="+mj-ea"/>
              </a:rPr>
              <a:t>CAM</a:t>
            </a:r>
            <a:r>
              <a:rPr lang="zh-CN" altLang="en-US" sz="2000" dirty="0" smtClean="0">
                <a:solidFill>
                  <a:schemeClr val="bg1"/>
                </a:solidFill>
                <a:latin typeface="+mj-ea"/>
                <a:ea typeface="+mj-ea"/>
              </a:rPr>
              <a:t>接收</a:t>
            </a:r>
            <a:r>
              <a:rPr lang="en-US" altLang="zh-CN" sz="2000" dirty="0" smtClean="0">
                <a:solidFill>
                  <a:schemeClr val="bg1"/>
                </a:solidFill>
                <a:latin typeface="+mj-ea"/>
                <a:ea typeface="+mj-ea"/>
              </a:rPr>
              <a:t>TS</a:t>
            </a:r>
            <a:endParaRPr lang="zh-CN" altLang="en-US" sz="2000" dirty="0">
              <a:solidFill>
                <a:schemeClr val="bg1"/>
              </a:solidFill>
              <a:latin typeface="+mj-ea"/>
              <a:ea typeface="+mj-ea"/>
            </a:endParaRPr>
          </a:p>
        </p:txBody>
      </p:sp>
      <p:sp>
        <p:nvSpPr>
          <p:cNvPr id="9" name="矩形 8"/>
          <p:cNvSpPr/>
          <p:nvPr/>
        </p:nvSpPr>
        <p:spPr>
          <a:xfrm>
            <a:off x="4736976" y="359299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保护并解码播放</a:t>
            </a:r>
            <a:endParaRPr lang="en-US" altLang="zh-CN" sz="2000" dirty="0" smtClean="0">
              <a:solidFill>
                <a:schemeClr val="bg1"/>
              </a:solidFill>
              <a:latin typeface="+mj-ea"/>
              <a:ea typeface="+mj-ea"/>
            </a:endParaRPr>
          </a:p>
          <a:p>
            <a:pPr algn="ctr"/>
            <a:r>
              <a:rPr lang="en-US" altLang="zh-CN" sz="2000" dirty="0" smtClean="0">
                <a:solidFill>
                  <a:schemeClr val="bg1"/>
                </a:solidFill>
                <a:latin typeface="+mj-ea"/>
                <a:ea typeface="+mj-ea"/>
              </a:rPr>
              <a:t>CI+</a:t>
            </a:r>
            <a:endParaRPr lang="zh-CN" altLang="en-US" sz="2000" dirty="0">
              <a:solidFill>
                <a:schemeClr val="bg1"/>
              </a:solidFill>
              <a:latin typeface="+mj-ea"/>
              <a:ea typeface="+mj-ea"/>
            </a:endParaRPr>
          </a:p>
        </p:txBody>
      </p:sp>
      <p:sp>
        <p:nvSpPr>
          <p:cNvPr id="10" name="矩形 9"/>
          <p:cNvSpPr/>
          <p:nvPr/>
        </p:nvSpPr>
        <p:spPr>
          <a:xfrm>
            <a:off x="4736976" y="5033156"/>
            <a:ext cx="3384376" cy="720080"/>
          </a:xfrm>
          <a:prstGeom prst="rect">
            <a:avLst/>
          </a:prstGeom>
          <a:solidFill>
            <a:schemeClr val="tx1">
              <a:lumMod val="75000"/>
              <a:lumOff val="2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dirty="0">
                <a:solidFill>
                  <a:schemeClr val="bg1"/>
                </a:solidFill>
                <a:latin typeface="+mj-ea"/>
              </a:rPr>
              <a:t>CI</a:t>
            </a:r>
            <a:r>
              <a:rPr lang="en-US" altLang="zh-CN" sz="2000" dirty="0" smtClean="0">
                <a:solidFill>
                  <a:schemeClr val="bg1"/>
                </a:solidFill>
                <a:latin typeface="+mj-ea"/>
              </a:rPr>
              <a:t>+</a:t>
            </a:r>
          </a:p>
          <a:p>
            <a:pPr algn="ctr"/>
            <a:r>
              <a:rPr lang="zh-CN" altLang="en-US" sz="2000" dirty="0">
                <a:solidFill>
                  <a:schemeClr val="bg1"/>
                </a:solidFill>
                <a:latin typeface="+mj-ea"/>
                <a:ea typeface="+mj-ea"/>
              </a:rPr>
              <a:t>解</a:t>
            </a:r>
            <a:r>
              <a:rPr lang="zh-CN" altLang="en-US" sz="2000" dirty="0" smtClean="0">
                <a:solidFill>
                  <a:schemeClr val="bg1"/>
                </a:solidFill>
                <a:latin typeface="+mj-ea"/>
                <a:ea typeface="+mj-ea"/>
              </a:rPr>
              <a:t>扰并加保护</a:t>
            </a:r>
            <a:endParaRPr lang="zh-CN" altLang="en-US" sz="2000" dirty="0">
              <a:solidFill>
                <a:schemeClr val="bg1"/>
              </a:solidFill>
              <a:latin typeface="+mj-ea"/>
              <a:ea typeface="+mj-ea"/>
            </a:endParaRPr>
          </a:p>
        </p:txBody>
      </p:sp>
      <p:sp>
        <p:nvSpPr>
          <p:cNvPr id="11" name="矩形 10"/>
          <p:cNvSpPr/>
          <p:nvPr/>
        </p:nvSpPr>
        <p:spPr>
          <a:xfrm>
            <a:off x="1136576" y="2636912"/>
            <a:ext cx="7632848" cy="1944216"/>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6576" y="4781128"/>
            <a:ext cx="7632848" cy="1600200"/>
          </a:xfrm>
          <a:prstGeom prst="rect">
            <a:avLst/>
          </a:prstGeom>
          <a:noFill/>
          <a:ln w="38100">
            <a:solidFill>
              <a:schemeClr val="tx1">
                <a:lumMod val="75000"/>
                <a:lumOff val="2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1136576" y="2636912"/>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zh-CN" altLang="en-US" sz="2800" dirty="0"/>
              <a:t>机顶</a:t>
            </a:r>
            <a:r>
              <a:rPr lang="zh-CN" altLang="en-US" sz="2800" dirty="0" smtClean="0"/>
              <a:t>盒主机</a:t>
            </a:r>
          </a:p>
        </p:txBody>
      </p:sp>
      <p:sp>
        <p:nvSpPr>
          <p:cNvPr id="14" name="TextBox 13"/>
          <p:cNvSpPr txBox="1"/>
          <p:nvPr/>
        </p:nvSpPr>
        <p:spPr bwMode="auto">
          <a:xfrm>
            <a:off x="1136576" y="5889277"/>
            <a:ext cx="21602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t>CA</a:t>
            </a:r>
            <a:r>
              <a:rPr lang="zh-CN" altLang="en-US" sz="2800" dirty="0" smtClean="0"/>
              <a:t>模块</a:t>
            </a:r>
          </a:p>
        </p:txBody>
      </p:sp>
      <p:cxnSp>
        <p:nvCxnSpPr>
          <p:cNvPr id="16" name="肘形连接符 15"/>
          <p:cNvCxnSpPr>
            <a:endCxn id="7" idx="0"/>
          </p:cNvCxnSpPr>
          <p:nvPr/>
        </p:nvCxnSpPr>
        <p:spPr>
          <a:xfrm>
            <a:off x="776536" y="3160132"/>
            <a:ext cx="2268252" cy="432864"/>
          </a:xfrm>
          <a:prstGeom prst="bentConnector2">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2"/>
            <a:endCxn id="8" idx="0"/>
          </p:cNvCxnSpPr>
          <p:nvPr/>
        </p:nvCxnSpPr>
        <p:spPr>
          <a:xfrm rot="16200000" flipH="1">
            <a:off x="2688072" y="4669792"/>
            <a:ext cx="720080" cy="6648"/>
          </a:xfrm>
          <a:prstGeom prst="bentConnector3">
            <a:avLst>
              <a:gd name="adj1" fmla="val 50000"/>
            </a:avLst>
          </a:prstGeom>
          <a:ln w="76200">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8" idx="2"/>
            <a:endCxn id="10" idx="2"/>
          </p:cNvCxnSpPr>
          <p:nvPr/>
        </p:nvCxnSpPr>
        <p:spPr>
          <a:xfrm rot="16200000" flipH="1">
            <a:off x="4740300" y="4064372"/>
            <a:ext cx="12700" cy="3377728"/>
          </a:xfrm>
          <a:prstGeom prst="bentConnector3">
            <a:avLst>
              <a:gd name="adj1" fmla="val 2924992"/>
            </a:avLst>
          </a:prstGeom>
          <a:ln w="114300" cmpd="tri">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0" idx="0"/>
            <a:endCxn id="9" idx="2"/>
          </p:cNvCxnSpPr>
          <p:nvPr/>
        </p:nvCxnSpPr>
        <p:spPr>
          <a:xfrm rot="5400000" flipH="1" flipV="1">
            <a:off x="6069124" y="4673116"/>
            <a:ext cx="720080" cy="12700"/>
          </a:xfrm>
          <a:prstGeom prst="bentConnector3">
            <a:avLst>
              <a:gd name="adj1" fmla="val 50000"/>
            </a:avLst>
          </a:prstGeom>
          <a:ln w="114300" cmpd="tri">
            <a:solidFill>
              <a:schemeClr val="tx1">
                <a:lumMod val="75000"/>
                <a:lumOff val="2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9" idx="0"/>
          </p:cNvCxnSpPr>
          <p:nvPr/>
        </p:nvCxnSpPr>
        <p:spPr>
          <a:xfrm rot="5400000" flipH="1" flipV="1">
            <a:off x="7778906" y="1810390"/>
            <a:ext cx="432864" cy="3132348"/>
          </a:xfrm>
          <a:prstGeom prst="bentConnector2">
            <a:avLst/>
          </a:prstGeom>
          <a:ln w="73025" cmpd="sng">
            <a:solidFill>
              <a:schemeClr val="tx1">
                <a:lumMod val="75000"/>
                <a:lumOff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74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300"/>
                                        <p:tgtEl>
                                          <p:spTgt spid="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300"/>
                                        <p:tgtEl>
                                          <p:spTgt spid="9"/>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57150" y="-98425"/>
            <a:ext cx="8915400" cy="920750"/>
          </a:xfrm>
        </p:spPr>
        <p:txBody>
          <a:bodyPr/>
          <a:lstStyle/>
          <a:p>
            <a:r>
              <a:rPr lang="zh-CN" altLang="zh-CN"/>
              <a:t>CI+</a:t>
            </a:r>
            <a:r>
              <a:rPr lang="zh-CN"/>
              <a:t>新增协议</a:t>
            </a:r>
          </a:p>
        </p:txBody>
      </p:sp>
      <p:sp>
        <p:nvSpPr>
          <p:cNvPr id="78851" name="Rectangle 3"/>
          <p:cNvSpPr>
            <a:spLocks noGrp="1" noChangeArrowheads="1"/>
          </p:cNvSpPr>
          <p:nvPr>
            <p:ph type="body" idx="4294967295"/>
          </p:nvPr>
        </p:nvSpPr>
        <p:spPr/>
        <p:txBody>
          <a:bodyPr/>
          <a:lstStyle/>
          <a:p>
            <a:r>
              <a:rPr lang="zh-CN" sz="2600">
                <a:solidFill>
                  <a:srgbClr val="0D0D0D"/>
                </a:solidFill>
              </a:rPr>
              <a:t>内容保护协议</a:t>
            </a:r>
          </a:p>
          <a:p>
            <a:r>
              <a:rPr lang="zh-CN" sz="2600">
                <a:solidFill>
                  <a:srgbClr val="0D0D0D"/>
                </a:solidFill>
              </a:rPr>
              <a:t>内容控制协议</a:t>
            </a:r>
          </a:p>
          <a:p>
            <a:r>
              <a:rPr lang="zh-CN" sz="2600">
                <a:solidFill>
                  <a:srgbClr val="0D0D0D"/>
                </a:solidFill>
              </a:rPr>
              <a:t>设备回收协议</a:t>
            </a:r>
          </a:p>
          <a:p>
            <a:r>
              <a:rPr lang="zh-CN" sz="2600">
                <a:solidFill>
                  <a:srgbClr val="0D0D0D"/>
                </a:solidFill>
              </a:rPr>
              <a:t>基于</a:t>
            </a:r>
            <a:r>
              <a:rPr lang="zh-CN" altLang="zh-CN" sz="2600">
                <a:solidFill>
                  <a:srgbClr val="0D0D0D"/>
                </a:solidFill>
              </a:rPr>
              <a:t>Application MMI</a:t>
            </a:r>
            <a:r>
              <a:rPr lang="zh-CN" sz="2600">
                <a:solidFill>
                  <a:srgbClr val="0D0D0D"/>
                </a:solidFill>
              </a:rPr>
              <a:t>的</a:t>
            </a:r>
            <a:r>
              <a:rPr lang="zh-CN" altLang="zh-CN" sz="2600">
                <a:solidFill>
                  <a:srgbClr val="0D0D0D"/>
                </a:solidFill>
              </a:rPr>
              <a:t>MHEG5</a:t>
            </a:r>
          </a:p>
          <a:p>
            <a:r>
              <a:rPr lang="zh-CN" altLang="zh-CN" sz="2600">
                <a:solidFill>
                  <a:srgbClr val="0D0D0D"/>
                </a:solidFill>
              </a:rPr>
              <a:t>CAM Firmware Upgrade</a:t>
            </a:r>
            <a:r>
              <a:rPr lang="zh-CN" sz="2600">
                <a:solidFill>
                  <a:srgbClr val="0D0D0D"/>
                </a:solidFill>
              </a:rPr>
              <a:t>协同协议</a:t>
            </a:r>
          </a:p>
          <a:p>
            <a:r>
              <a:rPr lang="zh-CN" altLang="zh-CN" sz="2600">
                <a:solidFill>
                  <a:srgbClr val="0D0D0D"/>
                </a:solidFill>
              </a:rPr>
              <a:t>PVR</a:t>
            </a:r>
          </a:p>
          <a:p>
            <a:r>
              <a:rPr lang="zh-CN" sz="2600">
                <a:solidFill>
                  <a:srgbClr val="0D0D0D"/>
                </a:solidFill>
              </a:rPr>
              <a:t>基于</a:t>
            </a:r>
            <a:r>
              <a:rPr lang="zh-CN" altLang="zh-CN" sz="2600">
                <a:solidFill>
                  <a:srgbClr val="0D0D0D"/>
                </a:solidFill>
              </a:rPr>
              <a:t>MHP</a:t>
            </a:r>
            <a:r>
              <a:rPr lang="zh-CN" sz="2600">
                <a:solidFill>
                  <a:srgbClr val="0D0D0D"/>
                </a:solidFill>
              </a:rPr>
              <a:t>的数据传输</a:t>
            </a:r>
          </a:p>
          <a:p>
            <a:r>
              <a:rPr lang="zh-CN" altLang="zh-CN">
                <a:solidFill>
                  <a:srgbClr val="0D0D0D"/>
                </a:solidFill>
              </a:rPr>
              <a:t>HDCP SRM</a:t>
            </a:r>
            <a:r>
              <a:rPr lang="zh-CN">
                <a:solidFill>
                  <a:srgbClr val="0D0D0D"/>
                </a:solidFill>
              </a:rPr>
              <a:t>传输协议</a:t>
            </a:r>
          </a:p>
          <a:p>
            <a:endParaRPr lang="zh-CN" sz="2600">
              <a:solidFill>
                <a:srgbClr val="0D0D0D"/>
              </a:solidFill>
            </a:endParaRPr>
          </a:p>
          <a:p>
            <a:endParaRPr lang="zh-CN" altLang="zh-CN">
              <a:solidFill>
                <a:srgbClr val="0D0D0D"/>
              </a:solidFill>
            </a:endParaRPr>
          </a:p>
        </p:txBody>
      </p:sp>
    </p:spTree>
    <p:extLst>
      <p:ext uri="{BB962C8B-B14F-4D97-AF65-F5344CB8AC3E}">
        <p14:creationId xmlns:p14="http://schemas.microsoft.com/office/powerpoint/2010/main" val="2727938759"/>
      </p:ext>
    </p:extLst>
  </p:cSld>
  <p:clrMapOvr>
    <a:masterClrMapping/>
  </p:clrMapOvr>
  <p:transition spd="med">
    <p:wheel spokes="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57150" y="-98425"/>
            <a:ext cx="8915400" cy="920750"/>
          </a:xfrm>
        </p:spPr>
        <p:txBody>
          <a:bodyPr/>
          <a:lstStyle/>
          <a:p>
            <a:r>
              <a:rPr lang="zh-CN" sz="3800"/>
              <a:t>内容保护协议</a:t>
            </a:r>
          </a:p>
        </p:txBody>
      </p:sp>
      <p:sp>
        <p:nvSpPr>
          <p:cNvPr id="79875" name="Rectangle 3"/>
          <p:cNvSpPr>
            <a:spLocks noGrp="1" noChangeArrowheads="1"/>
          </p:cNvSpPr>
          <p:nvPr>
            <p:ph type="body" idx="4294967295"/>
          </p:nvPr>
        </p:nvSpPr>
        <p:spPr/>
        <p:txBody>
          <a:bodyPr/>
          <a:lstStyle/>
          <a:p>
            <a:pPr>
              <a:buFont typeface="Wingdings" pitchFamily="2" charset="2"/>
              <a:buNone/>
            </a:pPr>
            <a:r>
              <a:rPr lang="zh-CN" altLang="zh-CN">
                <a:solidFill>
                  <a:srgbClr val="0D0D0D"/>
                </a:solidFill>
              </a:rPr>
              <a:t>        </a:t>
            </a:r>
            <a:r>
              <a:rPr lang="zh-CN">
                <a:solidFill>
                  <a:srgbClr val="0D0D0D"/>
                </a:solidFill>
              </a:rPr>
              <a:t>为了对控制信息和音、视频数据进行有效的保护，</a:t>
            </a:r>
            <a:r>
              <a:rPr lang="zh-CN" altLang="zh-CN">
                <a:solidFill>
                  <a:srgbClr val="0D0D0D"/>
                </a:solidFill>
              </a:rPr>
              <a:t>CI+</a:t>
            </a:r>
            <a:r>
              <a:rPr lang="zh-CN">
                <a:solidFill>
                  <a:srgbClr val="0D0D0D"/>
                </a:solidFill>
              </a:rPr>
              <a:t>在原有的命令接口和数据接口基础上引入对称密钥加密技术对重要的数据、信息进行保护。</a:t>
            </a:r>
          </a:p>
          <a:p>
            <a:pPr>
              <a:buFont typeface="Wingdings" pitchFamily="2" charset="2"/>
              <a:buNone/>
            </a:pPr>
            <a:r>
              <a:rPr lang="zh-CN">
                <a:solidFill>
                  <a:srgbClr val="0D0D0D"/>
                </a:solidFill>
              </a:rPr>
              <a:t>        在</a:t>
            </a:r>
            <a:r>
              <a:rPr lang="zh-CN" altLang="zh-CN">
                <a:solidFill>
                  <a:srgbClr val="0D0D0D"/>
                </a:solidFill>
              </a:rPr>
              <a:t>CI+</a:t>
            </a:r>
            <a:r>
              <a:rPr lang="zh-CN">
                <a:solidFill>
                  <a:srgbClr val="0D0D0D"/>
                </a:solidFill>
              </a:rPr>
              <a:t>标准中进行加密保护的命令接口和数据接口被简称为</a:t>
            </a:r>
            <a:r>
              <a:rPr lang="zh-CN" altLang="zh-CN">
                <a:solidFill>
                  <a:srgbClr val="0D0D0D"/>
                </a:solidFill>
              </a:rPr>
              <a:t>SAC</a:t>
            </a:r>
            <a:r>
              <a:rPr lang="zh-CN">
                <a:solidFill>
                  <a:srgbClr val="0D0D0D"/>
                </a:solidFill>
              </a:rPr>
              <a:t>和</a:t>
            </a:r>
            <a:r>
              <a:rPr lang="zh-CN" altLang="zh-CN">
                <a:solidFill>
                  <a:srgbClr val="0D0D0D"/>
                </a:solidFill>
              </a:rPr>
              <a:t>CC</a:t>
            </a:r>
            <a:r>
              <a:rPr lang="zh-CN">
                <a:solidFill>
                  <a:srgbClr val="0D0D0D"/>
                </a:solidFill>
              </a:rPr>
              <a:t>。</a:t>
            </a:r>
          </a:p>
        </p:txBody>
      </p:sp>
    </p:spTree>
    <p:extLst>
      <p:ext uri="{BB962C8B-B14F-4D97-AF65-F5344CB8AC3E}">
        <p14:creationId xmlns:p14="http://schemas.microsoft.com/office/powerpoint/2010/main" val="2295969599"/>
      </p:ext>
    </p:extLst>
  </p:cSld>
  <p:clrMapOvr>
    <a:masterClrMapping/>
  </p:clrMapOvr>
  <p:transition spd="med">
    <p:whee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57150" y="-98425"/>
            <a:ext cx="8915400" cy="920750"/>
          </a:xfrm>
        </p:spPr>
        <p:txBody>
          <a:bodyPr/>
          <a:lstStyle/>
          <a:p>
            <a:r>
              <a:rPr lang="zh-CN"/>
              <a:t>加密技术简介</a:t>
            </a:r>
          </a:p>
        </p:txBody>
      </p:sp>
      <p:sp>
        <p:nvSpPr>
          <p:cNvPr id="80899" name="Rectangle 3"/>
          <p:cNvSpPr>
            <a:spLocks noGrp="1" noChangeArrowheads="1"/>
          </p:cNvSpPr>
          <p:nvPr>
            <p:ph type="body" idx="4294967295"/>
          </p:nvPr>
        </p:nvSpPr>
        <p:spPr>
          <a:xfrm>
            <a:off x="974725" y="1600200"/>
            <a:ext cx="8435975" cy="3735388"/>
          </a:xfrm>
        </p:spPr>
        <p:txBody>
          <a:bodyPr/>
          <a:lstStyle/>
          <a:p>
            <a:r>
              <a:rPr lang="zh-CN" altLang="zh-CN">
                <a:solidFill>
                  <a:srgbClr val="0D0D0D"/>
                </a:solidFill>
              </a:rPr>
              <a:t>DES</a:t>
            </a:r>
            <a:r>
              <a:rPr lang="zh-CN">
                <a:solidFill>
                  <a:srgbClr val="0D0D0D"/>
                </a:solidFill>
              </a:rPr>
              <a:t>、</a:t>
            </a:r>
            <a:r>
              <a:rPr lang="zh-CN" altLang="zh-CN">
                <a:solidFill>
                  <a:srgbClr val="0D0D0D"/>
                </a:solidFill>
              </a:rPr>
              <a:t>AES--</a:t>
            </a:r>
            <a:r>
              <a:rPr lang="zh-CN">
                <a:solidFill>
                  <a:srgbClr val="0D0D0D"/>
                </a:solidFill>
              </a:rPr>
              <a:t>对称加密算法，数据加密；</a:t>
            </a:r>
          </a:p>
          <a:p>
            <a:r>
              <a:rPr lang="zh-CN" altLang="zh-CN">
                <a:solidFill>
                  <a:srgbClr val="0D0D0D"/>
                </a:solidFill>
              </a:rPr>
              <a:t>DH--</a:t>
            </a:r>
            <a:r>
              <a:rPr lang="zh-CN">
                <a:solidFill>
                  <a:srgbClr val="0D0D0D"/>
                </a:solidFill>
              </a:rPr>
              <a:t>密钥交换算法，用于密钥交换；</a:t>
            </a:r>
          </a:p>
          <a:p>
            <a:r>
              <a:rPr lang="zh-CN" altLang="zh-CN">
                <a:solidFill>
                  <a:srgbClr val="0D0D0D"/>
                </a:solidFill>
              </a:rPr>
              <a:t>SHA1</a:t>
            </a:r>
            <a:r>
              <a:rPr lang="zh-CN">
                <a:solidFill>
                  <a:srgbClr val="0D0D0D"/>
                </a:solidFill>
              </a:rPr>
              <a:t>、</a:t>
            </a:r>
            <a:r>
              <a:rPr lang="zh-CN" altLang="zh-CN">
                <a:solidFill>
                  <a:srgbClr val="0D0D0D"/>
                </a:solidFill>
              </a:rPr>
              <a:t>SHA256--</a:t>
            </a:r>
            <a:r>
              <a:rPr lang="zh-CN">
                <a:solidFill>
                  <a:srgbClr val="0D0D0D"/>
                </a:solidFill>
              </a:rPr>
              <a:t>消息摘要算法</a:t>
            </a:r>
          </a:p>
          <a:p>
            <a:r>
              <a:rPr lang="zh-CN" altLang="zh-CN">
                <a:solidFill>
                  <a:srgbClr val="0D0D0D"/>
                </a:solidFill>
              </a:rPr>
              <a:t>MAC--</a:t>
            </a:r>
            <a:r>
              <a:rPr lang="zh-CN">
                <a:solidFill>
                  <a:srgbClr val="0D0D0D"/>
                </a:solidFill>
              </a:rPr>
              <a:t>消息验证代码；</a:t>
            </a:r>
          </a:p>
          <a:p>
            <a:r>
              <a:rPr lang="zh-CN" altLang="zh-CN">
                <a:solidFill>
                  <a:srgbClr val="0D0D0D"/>
                </a:solidFill>
              </a:rPr>
              <a:t>RSA--</a:t>
            </a:r>
            <a:r>
              <a:rPr lang="zh-CN">
                <a:solidFill>
                  <a:srgbClr val="0D0D0D"/>
                </a:solidFill>
              </a:rPr>
              <a:t>数据签名算法。</a:t>
            </a:r>
          </a:p>
          <a:p>
            <a:endParaRPr lang="zh-CN">
              <a:solidFill>
                <a:srgbClr val="0D0D0D"/>
              </a:solidFill>
            </a:endParaRPr>
          </a:p>
          <a:p>
            <a:endParaRPr lang="zh-CN" altLang="zh-CN">
              <a:solidFill>
                <a:srgbClr val="0D0D0D"/>
              </a:solidFill>
            </a:endParaRPr>
          </a:p>
        </p:txBody>
      </p:sp>
    </p:spTree>
    <p:extLst>
      <p:ext uri="{BB962C8B-B14F-4D97-AF65-F5344CB8AC3E}">
        <p14:creationId xmlns:p14="http://schemas.microsoft.com/office/powerpoint/2010/main" val="1411230155"/>
      </p:ext>
    </p:extLst>
  </p:cSld>
  <p:clrMapOvr>
    <a:masterClrMapping/>
  </p:clrMapOvr>
  <p:transition spd="med">
    <p:pull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57150" y="-98425"/>
            <a:ext cx="8915400" cy="920750"/>
          </a:xfrm>
        </p:spPr>
        <p:txBody>
          <a:bodyPr/>
          <a:lstStyle/>
          <a:p>
            <a:r>
              <a:rPr lang="zh-CN" sz="3800"/>
              <a:t>内容控制协议</a:t>
            </a:r>
          </a:p>
        </p:txBody>
      </p:sp>
      <p:sp>
        <p:nvSpPr>
          <p:cNvPr id="81923" name="Rectangle 3"/>
          <p:cNvSpPr>
            <a:spLocks noGrp="1" noChangeArrowheads="1"/>
          </p:cNvSpPr>
          <p:nvPr>
            <p:ph type="body" idx="4294967295"/>
          </p:nvPr>
        </p:nvSpPr>
        <p:spPr/>
        <p:txBody>
          <a:bodyPr/>
          <a:lstStyle/>
          <a:p>
            <a:pPr>
              <a:buFont typeface="Wingdings" pitchFamily="2" charset="2"/>
              <a:buNone/>
            </a:pPr>
            <a:r>
              <a:rPr lang="zh-CN" altLang="zh-CN">
                <a:solidFill>
                  <a:srgbClr val="0D0D0D"/>
                </a:solidFill>
              </a:rPr>
              <a:t>        CI+</a:t>
            </a:r>
            <a:r>
              <a:rPr lang="zh-CN">
                <a:solidFill>
                  <a:srgbClr val="0D0D0D"/>
                </a:solidFill>
              </a:rPr>
              <a:t>采用使用规则信息（</a:t>
            </a:r>
            <a:r>
              <a:rPr lang="zh-CN" altLang="zh-CN">
                <a:solidFill>
                  <a:srgbClr val="0D0D0D"/>
                </a:solidFill>
              </a:rPr>
              <a:t>URI</a:t>
            </a:r>
            <a:r>
              <a:rPr lang="zh-CN">
                <a:solidFill>
                  <a:srgbClr val="0D0D0D"/>
                </a:solidFill>
              </a:rPr>
              <a:t>）对音视频内容的拷贝和消费进行 控制。</a:t>
            </a:r>
            <a:r>
              <a:rPr lang="zh-CN" altLang="zh-CN">
                <a:solidFill>
                  <a:srgbClr val="0D0D0D"/>
                </a:solidFill>
              </a:rPr>
              <a:t>URI</a:t>
            </a:r>
            <a:r>
              <a:rPr lang="zh-CN">
                <a:solidFill>
                  <a:srgbClr val="0D0D0D"/>
                </a:solidFill>
              </a:rPr>
              <a:t>包含下面</a:t>
            </a:r>
            <a:r>
              <a:rPr lang="zh-CN" altLang="zh-CN">
                <a:solidFill>
                  <a:srgbClr val="0D0D0D"/>
                </a:solidFill>
              </a:rPr>
              <a:t>3</a:t>
            </a:r>
            <a:r>
              <a:rPr lang="zh-CN">
                <a:solidFill>
                  <a:srgbClr val="0D0D0D"/>
                </a:solidFill>
              </a:rPr>
              <a:t>个方面的控制信息：</a:t>
            </a:r>
          </a:p>
        </p:txBody>
      </p:sp>
      <p:sp>
        <p:nvSpPr>
          <p:cNvPr id="81924" name="Rectangle 4"/>
          <p:cNvSpPr>
            <a:spLocks noChangeArrowheads="1"/>
          </p:cNvSpPr>
          <p:nvPr/>
        </p:nvSpPr>
        <p:spPr bwMode="auto">
          <a:xfrm>
            <a:off x="1403350" y="3429000"/>
            <a:ext cx="6934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Analogue Protection System (APS) bits.(模拟保护系统(APS)位)</a:t>
            </a:r>
          </a:p>
        </p:txBody>
      </p:sp>
      <p:sp>
        <p:nvSpPr>
          <p:cNvPr id="81925" name="Rectangle 5"/>
          <p:cNvSpPr>
            <a:spLocks noChangeArrowheads="1"/>
          </p:cNvSpPr>
          <p:nvPr/>
        </p:nvSpPr>
        <p:spPr bwMode="auto">
          <a:xfrm>
            <a:off x="1403350" y="4038600"/>
            <a:ext cx="6646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Encryption Mode Indicator (EMI) bits.(加密模式指示器(EMI)位)</a:t>
            </a:r>
          </a:p>
        </p:txBody>
      </p:sp>
      <p:sp>
        <p:nvSpPr>
          <p:cNvPr id="81926" name="Rectangle 6"/>
          <p:cNvSpPr>
            <a:spLocks noChangeArrowheads="1"/>
          </p:cNvSpPr>
          <p:nvPr/>
        </p:nvSpPr>
        <p:spPr bwMode="auto">
          <a:xfrm>
            <a:off x="1403350" y="4572000"/>
            <a:ext cx="6502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Image Constrained Trigger (ICT) bit.(图像约束触发(ICT)位)</a:t>
            </a:r>
          </a:p>
        </p:txBody>
      </p:sp>
    </p:spTree>
    <p:extLst>
      <p:ext uri="{BB962C8B-B14F-4D97-AF65-F5344CB8AC3E}">
        <p14:creationId xmlns:p14="http://schemas.microsoft.com/office/powerpoint/2010/main" val="1747471362"/>
      </p:ext>
    </p:extLst>
  </p:cSld>
  <p:clrMapOvr>
    <a:masterClrMapping/>
  </p:clrMapOvr>
  <p:transition spd="med">
    <p:strips dir="ru"/>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57150" y="-98425"/>
            <a:ext cx="8915400" cy="920750"/>
          </a:xfrm>
        </p:spPr>
        <p:txBody>
          <a:bodyPr/>
          <a:lstStyle/>
          <a:p>
            <a:r>
              <a:rPr lang="zh-CN" sz="3800"/>
              <a:t>设备回收协议</a:t>
            </a:r>
          </a:p>
        </p:txBody>
      </p:sp>
      <p:sp>
        <p:nvSpPr>
          <p:cNvPr id="83971" name="Rectangle 3"/>
          <p:cNvSpPr>
            <a:spLocks noGrp="1" noChangeArrowheads="1"/>
          </p:cNvSpPr>
          <p:nvPr>
            <p:ph type="body" idx="4294967295"/>
          </p:nvPr>
        </p:nvSpPr>
        <p:spPr/>
        <p:txBody>
          <a:bodyPr/>
          <a:lstStyle/>
          <a:p>
            <a:pPr>
              <a:buFont typeface="Wingdings" pitchFamily="2" charset="2"/>
              <a:buNone/>
            </a:pPr>
            <a:r>
              <a:rPr lang="zh-CN" altLang="zh-CN">
                <a:solidFill>
                  <a:srgbClr val="0D0D0D"/>
                </a:solidFill>
              </a:rPr>
              <a:t>      CI+</a:t>
            </a:r>
            <a:r>
              <a:rPr lang="zh-CN">
                <a:solidFill>
                  <a:srgbClr val="0D0D0D"/>
                </a:solidFill>
              </a:rPr>
              <a:t>采用设备回收（</a:t>
            </a:r>
            <a:r>
              <a:rPr lang="zh-CN" altLang="zh-CN">
                <a:solidFill>
                  <a:srgbClr val="0D0D0D"/>
                </a:solidFill>
              </a:rPr>
              <a:t>URL</a:t>
            </a:r>
            <a:r>
              <a:rPr lang="zh-CN">
                <a:solidFill>
                  <a:srgbClr val="0D0D0D"/>
                </a:solidFill>
              </a:rPr>
              <a:t>）恢复（</a:t>
            </a:r>
            <a:r>
              <a:rPr lang="zh-CN" altLang="zh-CN">
                <a:solidFill>
                  <a:srgbClr val="0D0D0D"/>
                </a:solidFill>
              </a:rPr>
              <a:t>URW</a:t>
            </a:r>
            <a:r>
              <a:rPr lang="zh-CN">
                <a:solidFill>
                  <a:srgbClr val="0D0D0D"/>
                </a:solidFill>
              </a:rPr>
              <a:t>）列表对设备进行动态管理。</a:t>
            </a:r>
            <a:r>
              <a:rPr lang="zh-CN" altLang="zh-CN">
                <a:solidFill>
                  <a:srgbClr val="0D0D0D"/>
                </a:solidFill>
              </a:rPr>
              <a:t>CI+</a:t>
            </a:r>
            <a:r>
              <a:rPr lang="zh-CN">
                <a:solidFill>
                  <a:srgbClr val="0D0D0D"/>
                </a:solidFill>
              </a:rPr>
              <a:t>规定以下几个级别的设备回收策略：</a:t>
            </a:r>
          </a:p>
        </p:txBody>
      </p:sp>
      <p:sp>
        <p:nvSpPr>
          <p:cNvPr id="83972" name="Rectangle 4"/>
          <p:cNvSpPr>
            <a:spLocks noChangeArrowheads="1"/>
          </p:cNvSpPr>
          <p:nvPr/>
        </p:nvSpPr>
        <p:spPr bwMode="auto">
          <a:xfrm>
            <a:off x="1898650" y="3276600"/>
            <a:ext cx="49990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 Unique host devices 	独特的主机设备</a:t>
            </a:r>
          </a:p>
        </p:txBody>
      </p:sp>
      <p:sp>
        <p:nvSpPr>
          <p:cNvPr id="83973" name="Rectangle 5"/>
          <p:cNvSpPr>
            <a:spLocks noChangeArrowheads="1"/>
          </p:cNvSpPr>
          <p:nvPr/>
        </p:nvSpPr>
        <p:spPr bwMode="auto">
          <a:xfrm>
            <a:off x="1898650" y="3810000"/>
            <a:ext cx="4638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 Ranges of host devices 	主机设备的范围</a:t>
            </a:r>
          </a:p>
        </p:txBody>
      </p:sp>
      <p:sp>
        <p:nvSpPr>
          <p:cNvPr id="83974" name="Rectangle 6"/>
          <p:cNvSpPr>
            <a:spLocks noChangeArrowheads="1"/>
          </p:cNvSpPr>
          <p:nvPr/>
        </p:nvSpPr>
        <p:spPr bwMode="auto">
          <a:xfrm>
            <a:off x="1898650" y="4343400"/>
            <a:ext cx="7591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 Host devices of a certain Model-type   主机设备的一个特定的模型类型</a:t>
            </a:r>
          </a:p>
        </p:txBody>
      </p:sp>
      <p:sp>
        <p:nvSpPr>
          <p:cNvPr id="83975" name="Rectangle 7"/>
          <p:cNvSpPr>
            <a:spLocks noChangeArrowheads="1"/>
          </p:cNvSpPr>
          <p:nvPr/>
        </p:nvSpPr>
        <p:spPr bwMode="auto">
          <a:xfrm>
            <a:off x="1898650" y="4953000"/>
            <a:ext cx="72310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t>. Host devices of a certain Brand 	主机设备的一个特定的品牌</a:t>
            </a:r>
          </a:p>
        </p:txBody>
      </p:sp>
    </p:spTree>
    <p:extLst>
      <p:ext uri="{BB962C8B-B14F-4D97-AF65-F5344CB8AC3E}">
        <p14:creationId xmlns:p14="http://schemas.microsoft.com/office/powerpoint/2010/main" val="3314800587"/>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16496" y="1772816"/>
            <a:ext cx="8915400" cy="3816424"/>
          </a:xfrm>
          <a:solidFill>
            <a:srgbClr val="FFC000"/>
          </a:solidFill>
          <a:ln>
            <a:solidFill>
              <a:schemeClr val="tx1">
                <a:lumMod val="85000"/>
                <a:lumOff val="15000"/>
              </a:schemeClr>
            </a:solidFill>
          </a:ln>
        </p:spPr>
        <p:txBody>
          <a:bodyPr/>
          <a:lstStyle/>
          <a:p>
            <a:pPr eaLnBrk="1" hangingPunct="1"/>
            <a:r>
              <a:rPr lang="en-US" altLang="zh-CN" sz="3200" dirty="0" smtClean="0"/>
              <a:t>VBI</a:t>
            </a:r>
            <a:r>
              <a:rPr lang="en-US" altLang="zh-CN" sz="3200" b="0" dirty="0" smtClean="0"/>
              <a:t>(</a:t>
            </a:r>
            <a:r>
              <a:rPr lang="zh-CN" altLang="zh-CN" sz="3200" b="0" dirty="0" smtClean="0"/>
              <a:t>Vertical Blanking Interval</a:t>
            </a:r>
            <a:r>
              <a:rPr lang="en-US" altLang="zh-CN" sz="3200" b="0" dirty="0" smtClean="0"/>
              <a:t>)</a:t>
            </a:r>
            <a:endParaRPr lang="zh-CN" altLang="zh-CN" sz="3200" b="0" dirty="0" smtClean="0"/>
          </a:p>
          <a:p>
            <a:pPr lvl="1" eaLnBrk="1" hangingPunct="1"/>
            <a:r>
              <a:rPr lang="zh-CN" b="0" dirty="0" smtClean="0"/>
              <a:t>场消隐期、场逆程</a:t>
            </a:r>
            <a:endParaRPr lang="en-US" altLang="zh-CN" b="0" dirty="0" smtClean="0"/>
          </a:p>
          <a:p>
            <a:pPr lvl="1" eaLnBrk="1" hangingPunct="1"/>
            <a:r>
              <a:rPr lang="en-US" altLang="zh-CN" b="1" i="1" dirty="0" smtClean="0"/>
              <a:t>VBI</a:t>
            </a:r>
            <a:r>
              <a:rPr lang="zh-CN" altLang="en-US" b="1" i="1" dirty="0" smtClean="0"/>
              <a:t>数据广播</a:t>
            </a:r>
            <a:r>
              <a:rPr lang="zh-CN" altLang="en-US" dirty="0" smtClean="0"/>
              <a:t>：将计算机中各种数据插入电视节目的场消隐中，让它们随电视信号一起播出</a:t>
            </a:r>
            <a:endParaRPr lang="zh-CN" altLang="zh-CN" b="0" dirty="0" smtClean="0"/>
          </a:p>
          <a:p>
            <a:pPr eaLnBrk="1" hangingPunct="1"/>
            <a:r>
              <a:rPr lang="zh-CN" altLang="zh-CN" sz="3200" b="0" dirty="0" smtClean="0"/>
              <a:t>VBI Teletext</a:t>
            </a:r>
          </a:p>
          <a:p>
            <a:pPr lvl="1" eaLnBrk="1" hangingPunct="1"/>
            <a:r>
              <a:rPr lang="zh-CN" altLang="en-US" b="0" dirty="0" smtClean="0"/>
              <a:t>是</a:t>
            </a:r>
            <a:r>
              <a:rPr lang="en-US" altLang="zh-CN" b="1" i="1" dirty="0" smtClean="0"/>
              <a:t>VBI</a:t>
            </a:r>
            <a:r>
              <a:rPr lang="zh-CN" altLang="en-US" b="1" i="1" dirty="0" smtClean="0"/>
              <a:t>数据广播 </a:t>
            </a:r>
            <a:r>
              <a:rPr lang="zh-CN" altLang="en-US" b="0" dirty="0" smtClean="0"/>
              <a:t>的一种</a:t>
            </a:r>
            <a:endParaRPr lang="en-US" altLang="zh-CN" b="0" dirty="0" smtClean="0"/>
          </a:p>
          <a:p>
            <a:pPr lvl="1" eaLnBrk="1" hangingPunct="1"/>
            <a:r>
              <a:rPr lang="zh-CN" b="0" dirty="0" smtClean="0"/>
              <a:t>接收设备：具有图文电视功能的电视机</a:t>
            </a:r>
          </a:p>
        </p:txBody>
      </p:sp>
      <p:sp>
        <p:nvSpPr>
          <p:cNvPr id="2" name="标题 1"/>
          <p:cNvSpPr>
            <a:spLocks noGrp="1"/>
          </p:cNvSpPr>
          <p:nvPr>
            <p:ph type="title"/>
          </p:nvPr>
        </p:nvSpPr>
        <p:spPr/>
        <p:txBody>
          <a:bodyPr/>
          <a:lstStyle/>
          <a:p>
            <a:r>
              <a:rPr lang="en-US" altLang="zh-CN" dirty="0" smtClean="0"/>
              <a:t>2. VBI</a:t>
            </a:r>
            <a:r>
              <a:rPr lang="zh-CN" altLang="en-US" dirty="0" smtClean="0"/>
              <a:t>和</a:t>
            </a:r>
            <a:r>
              <a:rPr lang="en-US" altLang="zh-CN" dirty="0" smtClean="0"/>
              <a:t>TXT</a:t>
            </a:r>
            <a:endParaRPr lang="zh-CN" altLang="en-US" dirty="0"/>
          </a:p>
        </p:txBody>
      </p:sp>
      <p:sp>
        <p:nvSpPr>
          <p:cNvPr id="129" name="矩形 128"/>
          <p:cNvSpPr/>
          <p:nvPr/>
        </p:nvSpPr>
        <p:spPr>
          <a:xfrm>
            <a:off x="1844289" y="2090033"/>
            <a:ext cx="6317498" cy="2906713"/>
          </a:xfrm>
          <a:prstGeom prst="rect">
            <a:avLst/>
          </a:prstGeom>
          <a:solidFill>
            <a:srgbClr val="FFC0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p:nvPr/>
        </p:nvCxnSpPr>
        <p:spPr>
          <a:xfrm>
            <a:off x="1894349" y="2090033"/>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1894349" y="2536994"/>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bwMode="auto">
          <a:xfrm>
            <a:off x="571351" y="1843336"/>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1</a:t>
            </a:r>
            <a:endParaRPr lang="zh-CN" altLang="en-US" sz="2800" dirty="0" smtClean="0">
              <a:latin typeface="Lucida Sans" pitchFamily="34" charset="0"/>
            </a:endParaRPr>
          </a:p>
        </p:txBody>
      </p:sp>
      <p:cxnSp>
        <p:nvCxnSpPr>
          <p:cNvPr id="133" name="直接连接符 132"/>
          <p:cNvCxnSpPr/>
          <p:nvPr/>
        </p:nvCxnSpPr>
        <p:spPr>
          <a:xfrm>
            <a:off x="1859945" y="2529478"/>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1859945" y="2976439"/>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847984" y="3025081"/>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1847984" y="3472042"/>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847984" y="3536121"/>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847984" y="3983082"/>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860684" y="4051221"/>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1860684" y="4498182"/>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1847984" y="4550014"/>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bwMode="auto">
          <a:xfrm>
            <a:off x="571351" y="2321937"/>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2</a:t>
            </a:r>
            <a:endParaRPr lang="zh-CN" altLang="en-US" sz="2800" dirty="0" smtClean="0">
              <a:latin typeface="Lucida Sans" pitchFamily="34" charset="0"/>
            </a:endParaRPr>
          </a:p>
        </p:txBody>
      </p:sp>
      <p:sp>
        <p:nvSpPr>
          <p:cNvPr id="143" name="TextBox 142"/>
          <p:cNvSpPr txBox="1"/>
          <p:nvPr/>
        </p:nvSpPr>
        <p:spPr bwMode="auto">
          <a:xfrm>
            <a:off x="571351" y="2800538"/>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3</a:t>
            </a:r>
            <a:endParaRPr lang="zh-CN" altLang="en-US" sz="2800" dirty="0" smtClean="0">
              <a:latin typeface="Lucida Sans" pitchFamily="34" charset="0"/>
            </a:endParaRPr>
          </a:p>
        </p:txBody>
      </p:sp>
      <p:sp>
        <p:nvSpPr>
          <p:cNvPr id="144" name="TextBox 143"/>
          <p:cNvSpPr txBox="1"/>
          <p:nvPr/>
        </p:nvSpPr>
        <p:spPr bwMode="auto">
          <a:xfrm>
            <a:off x="571351" y="3279139"/>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4</a:t>
            </a:r>
            <a:endParaRPr lang="zh-CN" altLang="en-US" sz="2800" dirty="0" smtClean="0">
              <a:latin typeface="Lucida Sans" pitchFamily="34" charset="0"/>
            </a:endParaRPr>
          </a:p>
        </p:txBody>
      </p:sp>
      <p:sp>
        <p:nvSpPr>
          <p:cNvPr id="145" name="TextBox 144"/>
          <p:cNvSpPr txBox="1"/>
          <p:nvPr/>
        </p:nvSpPr>
        <p:spPr bwMode="auto">
          <a:xfrm>
            <a:off x="571351" y="3757740"/>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5</a:t>
            </a:r>
            <a:endParaRPr lang="zh-CN" altLang="en-US" sz="2800" dirty="0" smtClean="0">
              <a:latin typeface="Lucida Sans" pitchFamily="34" charset="0"/>
            </a:endParaRPr>
          </a:p>
        </p:txBody>
      </p:sp>
      <p:sp>
        <p:nvSpPr>
          <p:cNvPr id="146" name="TextBox 145"/>
          <p:cNvSpPr txBox="1"/>
          <p:nvPr/>
        </p:nvSpPr>
        <p:spPr bwMode="auto">
          <a:xfrm>
            <a:off x="571351" y="4236343"/>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6</a:t>
            </a:r>
            <a:endParaRPr lang="zh-CN" altLang="en-US" sz="2800" dirty="0" smtClean="0">
              <a:latin typeface="Lucida Sans" pitchFamily="34" charset="0"/>
            </a:endParaRPr>
          </a:p>
        </p:txBody>
      </p:sp>
      <p:sp>
        <p:nvSpPr>
          <p:cNvPr id="147" name="TextBox 146"/>
          <p:cNvSpPr txBox="1"/>
          <p:nvPr/>
        </p:nvSpPr>
        <p:spPr bwMode="auto">
          <a:xfrm>
            <a:off x="7521008" y="2229604"/>
            <a:ext cx="2055588" cy="1015663"/>
          </a:xfrm>
          <a:prstGeom prst="rect">
            <a:avLst/>
          </a:prstGeom>
          <a:solidFill>
            <a:schemeClr val="tx1">
              <a:lumMod val="75000"/>
              <a:lumOff val="25000"/>
            </a:schemeClr>
          </a:solidFill>
          <a:ln>
            <a:noFill/>
          </a:ln>
          <a:extLst/>
        </p:spPr>
        <p:txBody>
          <a:bodyPr vert="horz" wrap="square" lIns="91440" tIns="45720" rIns="91440" bIns="45720" numCol="1" rtlCol="0" anchor="t" anchorCtr="0" compatLnSpc="1">
            <a:prstTxWarp prst="textNoShape">
              <a:avLst/>
            </a:prstTxWarp>
            <a:spAutoFit/>
          </a:bodyPr>
          <a:lstStyle/>
          <a:p>
            <a:r>
              <a:rPr lang="zh-CN" altLang="en-US" sz="2000" b="1" dirty="0" smtClean="0">
                <a:solidFill>
                  <a:schemeClr val="bg1"/>
                </a:solidFill>
                <a:latin typeface="微软雅黑" pitchFamily="34" charset="-122"/>
                <a:ea typeface="微软雅黑" pitchFamily="34" charset="-122"/>
              </a:rPr>
              <a:t>行消隐</a:t>
            </a:r>
            <a:r>
              <a:rPr lang="en-US" altLang="zh-CN" sz="2000" b="1"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扫描</a:t>
            </a:r>
            <a:r>
              <a:rPr lang="zh-CN" altLang="en-US" sz="2000" b="1" dirty="0" smtClean="0">
                <a:solidFill>
                  <a:srgbClr val="00B0F0"/>
                </a:solidFill>
                <a:latin typeface="微软雅黑" pitchFamily="34" charset="-122"/>
                <a:ea typeface="微软雅黑" pitchFamily="34" charset="-122"/>
              </a:rPr>
              <a:t>两行</a:t>
            </a:r>
            <a:r>
              <a:rPr lang="zh-CN" altLang="en-US" sz="2000" dirty="0" smtClean="0">
                <a:solidFill>
                  <a:schemeClr val="bg1"/>
                </a:solidFill>
                <a:latin typeface="微软雅黑" pitchFamily="34" charset="-122"/>
                <a:ea typeface="微软雅黑" pitchFamily="34" charset="-122"/>
              </a:rPr>
              <a:t>之间的间隔，关闭电子枪</a:t>
            </a:r>
            <a:endParaRPr lang="zh-CN" altLang="en-US" sz="2000" b="1" dirty="0" smtClean="0">
              <a:solidFill>
                <a:schemeClr val="bg1"/>
              </a:solidFill>
              <a:latin typeface="微软雅黑" pitchFamily="34" charset="-122"/>
              <a:ea typeface="微软雅黑" pitchFamily="34" charset="-122"/>
            </a:endParaRPr>
          </a:p>
        </p:txBody>
      </p:sp>
      <p:sp>
        <p:nvSpPr>
          <p:cNvPr id="148" name="TextBox 147"/>
          <p:cNvSpPr txBox="1"/>
          <p:nvPr/>
        </p:nvSpPr>
        <p:spPr bwMode="auto">
          <a:xfrm>
            <a:off x="3928878" y="3274967"/>
            <a:ext cx="2055588" cy="400110"/>
          </a:xfrm>
          <a:prstGeom prst="rect">
            <a:avLst/>
          </a:prstGeom>
          <a:solidFill>
            <a:schemeClr val="tx1">
              <a:lumMod val="75000"/>
              <a:lumOff val="25000"/>
            </a:schemeClr>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a:solidFill>
                  <a:schemeClr val="bg1"/>
                </a:solidFill>
                <a:latin typeface="微软雅黑" pitchFamily="34" charset="-122"/>
                <a:ea typeface="微软雅黑" pitchFamily="34" charset="-122"/>
              </a:rPr>
              <a:t>一帧电视画面</a:t>
            </a:r>
            <a:endParaRPr lang="zh-CN" altLang="en-US" sz="2000" b="1" dirty="0" smtClean="0">
              <a:solidFill>
                <a:schemeClr val="bg1"/>
              </a:solidFill>
              <a:latin typeface="微软雅黑" pitchFamily="34" charset="-122"/>
              <a:ea typeface="微软雅黑" pitchFamily="34" charset="-122"/>
            </a:endParaRPr>
          </a:p>
        </p:txBody>
      </p:sp>
      <p:cxnSp>
        <p:nvCxnSpPr>
          <p:cNvPr id="149" name="直接连接符 148"/>
          <p:cNvCxnSpPr/>
          <p:nvPr/>
        </p:nvCxnSpPr>
        <p:spPr>
          <a:xfrm>
            <a:off x="1894349" y="2104946"/>
            <a:ext cx="6233773" cy="2910182"/>
          </a:xfrm>
          <a:prstGeom prst="line">
            <a:avLst/>
          </a:prstGeom>
          <a:ln w="76200">
            <a:solidFill>
              <a:schemeClr val="tx1">
                <a:lumMod val="75000"/>
                <a:lumOff val="25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bwMode="auto">
          <a:xfrm>
            <a:off x="3512840" y="3254344"/>
            <a:ext cx="2655005" cy="1323439"/>
          </a:xfrm>
          <a:prstGeom prst="rect">
            <a:avLst/>
          </a:prstGeom>
          <a:solidFill>
            <a:srgbClr val="FFC000"/>
          </a:solidFill>
          <a:ln>
            <a:solidFill>
              <a:schemeClr val="tx1">
                <a:lumMod val="85000"/>
                <a:lumOff val="15000"/>
              </a:schemeClr>
            </a:solidFill>
          </a:ln>
          <a:extLst/>
        </p:spPr>
        <p:txBody>
          <a:bodyPr vert="horz" wrap="square" lIns="91440" tIns="45720" rIns="91440" bIns="45720" numCol="1" rtlCol="0" anchor="t" anchorCtr="0" compatLnSpc="1">
            <a:prstTxWarp prst="textNoShape">
              <a:avLst/>
            </a:prstTxWarp>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场消隐</a:t>
            </a:r>
            <a:r>
              <a:rPr lang="en-US" altLang="zh-CN" sz="2000" b="1" dirty="0" smtClean="0">
                <a:solidFill>
                  <a:schemeClr val="tx1">
                    <a:lumMod val="75000"/>
                    <a:lumOff val="25000"/>
                  </a:schemeClr>
                </a:solidFill>
                <a:latin typeface="微软雅黑" pitchFamily="34" charset="-122"/>
                <a:ea typeface="微软雅黑" pitchFamily="34" charset="-122"/>
              </a:rPr>
              <a:t>:</a:t>
            </a:r>
            <a:r>
              <a:rPr lang="zh-CN" altLang="en-US" sz="2000" dirty="0" smtClean="0">
                <a:solidFill>
                  <a:schemeClr val="tx1">
                    <a:lumMod val="75000"/>
                    <a:lumOff val="25000"/>
                  </a:schemeClr>
                </a:solidFill>
                <a:latin typeface="微软雅黑" pitchFamily="34" charset="-122"/>
                <a:ea typeface="微软雅黑" pitchFamily="34" charset="-122"/>
              </a:rPr>
              <a:t>扫描</a:t>
            </a:r>
            <a:r>
              <a:rPr lang="zh-CN" altLang="en-US" sz="2000" b="1" dirty="0" smtClean="0">
                <a:solidFill>
                  <a:srgbClr val="00B0F0"/>
                </a:solidFill>
                <a:latin typeface="微软雅黑" pitchFamily="34" charset="-122"/>
                <a:ea typeface="微软雅黑" pitchFamily="34" charset="-122"/>
              </a:rPr>
              <a:t>两场</a:t>
            </a:r>
            <a:r>
              <a:rPr lang="zh-CN" altLang="en-US" sz="2000" dirty="0" smtClean="0">
                <a:solidFill>
                  <a:schemeClr val="tx1">
                    <a:lumMod val="75000"/>
                    <a:lumOff val="25000"/>
                  </a:schemeClr>
                </a:solidFill>
                <a:latin typeface="微软雅黑" pitchFamily="34" charset="-122"/>
                <a:ea typeface="微软雅黑" pitchFamily="34" charset="-122"/>
              </a:rPr>
              <a:t>之间的间隔，关闭电子枪，回到起始点位置</a:t>
            </a:r>
            <a:endParaRPr lang="en-US" altLang="zh-CN" sz="2000" dirty="0" smtClean="0">
              <a:solidFill>
                <a:schemeClr val="tx1">
                  <a:lumMod val="75000"/>
                  <a:lumOff val="25000"/>
                </a:schemeClr>
              </a:solidFill>
              <a:latin typeface="微软雅黑" pitchFamily="34" charset="-122"/>
              <a:ea typeface="微软雅黑" pitchFamily="34" charset="-122"/>
            </a:endParaRPr>
          </a:p>
          <a:p>
            <a:r>
              <a:rPr lang="en-US" altLang="zh-CN" sz="2000" b="1" dirty="0" smtClean="0">
                <a:solidFill>
                  <a:schemeClr val="tx1">
                    <a:lumMod val="75000"/>
                    <a:lumOff val="25000"/>
                  </a:schemeClr>
                </a:solidFill>
                <a:latin typeface="微软雅黑" pitchFamily="34" charset="-122"/>
                <a:ea typeface="微软雅黑" pitchFamily="34" charset="-122"/>
              </a:rPr>
              <a:t>PS</a:t>
            </a:r>
            <a:r>
              <a:rPr lang="zh-CN" altLang="en-US" sz="2000" b="1" dirty="0" smtClean="0">
                <a:solidFill>
                  <a:schemeClr val="tx1">
                    <a:lumMod val="75000"/>
                    <a:lumOff val="25000"/>
                  </a:schemeClr>
                </a:solidFill>
                <a:latin typeface="微软雅黑" pitchFamily="34" charset="-122"/>
                <a:ea typeface="微软雅黑" pitchFamily="34" charset="-122"/>
              </a:rPr>
              <a:t>：两场为一帧画面</a:t>
            </a:r>
          </a:p>
        </p:txBody>
      </p:sp>
      <p:sp>
        <p:nvSpPr>
          <p:cNvPr id="154" name="TextBox 153"/>
          <p:cNvSpPr txBox="1"/>
          <p:nvPr/>
        </p:nvSpPr>
        <p:spPr bwMode="auto">
          <a:xfrm>
            <a:off x="4948293" y="2010326"/>
            <a:ext cx="2055588" cy="338554"/>
          </a:xfrm>
          <a:prstGeom prst="rect">
            <a:avLst/>
          </a:prstGeom>
          <a:solidFill>
            <a:srgbClr val="FFC000"/>
          </a:solidFill>
          <a:ln>
            <a:solidFill>
              <a:schemeClr val="tx1">
                <a:lumMod val="85000"/>
                <a:lumOff val="15000"/>
              </a:schemeClr>
            </a:solidFill>
          </a:ln>
          <a:extLst/>
        </p:spPr>
        <p:txBody>
          <a:bodyPr vert="horz" wrap="square" lIns="91440" tIns="45720" rIns="91440" bIns="45720" numCol="1" rtlCol="0" anchor="t" anchorCtr="0" compatLnSpc="1">
            <a:prstTxWarp prst="textNoShape">
              <a:avLst/>
            </a:prstTxWarp>
            <a:spAutoFit/>
          </a:bodyPr>
          <a:lstStyle/>
          <a:p>
            <a:pPr algn="ctr"/>
            <a:r>
              <a:rPr lang="zh-CN" altLang="en-US" sz="1600" b="1" dirty="0" smtClean="0">
                <a:solidFill>
                  <a:schemeClr val="tx1">
                    <a:lumMod val="75000"/>
                    <a:lumOff val="25000"/>
                  </a:schemeClr>
                </a:solidFill>
                <a:latin typeface="微软雅黑" pitchFamily="34" charset="-122"/>
                <a:ea typeface="微软雅黑" pitchFamily="34" charset="-122"/>
              </a:rPr>
              <a:t>电子枪射出电子</a:t>
            </a:r>
          </a:p>
        </p:txBody>
      </p:sp>
      <p:sp>
        <p:nvSpPr>
          <p:cNvPr id="155" name="TextBox 154"/>
          <p:cNvSpPr txBox="1"/>
          <p:nvPr/>
        </p:nvSpPr>
        <p:spPr bwMode="auto">
          <a:xfrm>
            <a:off x="3728864" y="2154342"/>
            <a:ext cx="2055588" cy="338554"/>
          </a:xfrm>
          <a:prstGeom prst="rect">
            <a:avLst/>
          </a:prstGeom>
          <a:solidFill>
            <a:srgbClr val="FFC000"/>
          </a:solidFill>
          <a:ln>
            <a:solidFill>
              <a:schemeClr val="tx1">
                <a:lumMod val="85000"/>
                <a:lumOff val="15000"/>
              </a:schemeClr>
            </a:solidFill>
          </a:ln>
          <a:extLst/>
        </p:spPr>
        <p:txBody>
          <a:bodyPr vert="horz" wrap="square" lIns="91440" tIns="45720" rIns="91440" bIns="45720" numCol="1" rtlCol="0" anchor="t" anchorCtr="0" compatLnSpc="1">
            <a:prstTxWarp prst="textNoShape">
              <a:avLst/>
            </a:prstTxWarp>
            <a:spAutoFit/>
          </a:bodyPr>
          <a:lstStyle/>
          <a:p>
            <a:pPr algn="ctr"/>
            <a:r>
              <a:rPr lang="zh-CN" altLang="en-US" sz="1600" b="1" dirty="0" smtClean="0">
                <a:solidFill>
                  <a:schemeClr val="tx1">
                    <a:lumMod val="75000"/>
                    <a:lumOff val="25000"/>
                  </a:schemeClr>
                </a:solidFill>
                <a:latin typeface="微软雅黑" pitchFamily="34" charset="-122"/>
                <a:ea typeface="微软雅黑" pitchFamily="34" charset="-122"/>
              </a:rPr>
              <a:t>电子枪回到屏幕左边</a:t>
            </a:r>
          </a:p>
        </p:txBody>
      </p:sp>
      <p:sp>
        <p:nvSpPr>
          <p:cNvPr id="156" name="TextBox 155"/>
          <p:cNvSpPr txBox="1"/>
          <p:nvPr/>
        </p:nvSpPr>
        <p:spPr bwMode="auto">
          <a:xfrm>
            <a:off x="3329460" y="2783180"/>
            <a:ext cx="2055588" cy="338554"/>
          </a:xfrm>
          <a:prstGeom prst="rect">
            <a:avLst/>
          </a:prstGeom>
          <a:solidFill>
            <a:srgbClr val="FFC000"/>
          </a:solidFill>
          <a:ln>
            <a:solidFill>
              <a:schemeClr val="tx1">
                <a:lumMod val="85000"/>
                <a:lumOff val="15000"/>
              </a:schemeClr>
            </a:solidFill>
          </a:ln>
          <a:extLst/>
        </p:spPr>
        <p:txBody>
          <a:bodyPr vert="horz" wrap="square" lIns="91440" tIns="45720" rIns="91440" bIns="45720" numCol="1" rtlCol="0" anchor="t" anchorCtr="0" compatLnSpc="1">
            <a:prstTxWarp prst="textNoShape">
              <a:avLst/>
            </a:prstTxWarp>
            <a:spAutoFit/>
          </a:bodyPr>
          <a:lstStyle/>
          <a:p>
            <a:pPr algn="ctr"/>
            <a:r>
              <a:rPr lang="zh-CN" altLang="en-US" sz="1600" b="1" dirty="0" smtClean="0">
                <a:solidFill>
                  <a:schemeClr val="tx1">
                    <a:lumMod val="75000"/>
                    <a:lumOff val="25000"/>
                  </a:schemeClr>
                </a:solidFill>
                <a:latin typeface="微软雅黑" pitchFamily="34" charset="-122"/>
                <a:ea typeface="微软雅黑" pitchFamily="34" charset="-122"/>
              </a:rPr>
              <a:t>继续下一行发射电子</a:t>
            </a:r>
          </a:p>
        </p:txBody>
      </p:sp>
      <p:sp>
        <p:nvSpPr>
          <p:cNvPr id="152" name="TextBox 151"/>
          <p:cNvSpPr txBox="1"/>
          <p:nvPr/>
        </p:nvSpPr>
        <p:spPr bwMode="auto">
          <a:xfrm>
            <a:off x="3512840" y="2879029"/>
            <a:ext cx="2655006" cy="400110"/>
          </a:xfrm>
          <a:prstGeom prst="rect">
            <a:avLst/>
          </a:prstGeom>
          <a:solidFill>
            <a:schemeClr val="tx1">
              <a:lumMod val="75000"/>
              <a:lumOff val="25000"/>
            </a:schemeClr>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smtClean="0">
                <a:solidFill>
                  <a:schemeClr val="bg1"/>
                </a:solidFill>
                <a:latin typeface="微软雅黑" pitchFamily="34" charset="-122"/>
                <a:ea typeface="微软雅黑" pitchFamily="34" charset="-122"/>
              </a:rPr>
              <a:t>等待下一场</a:t>
            </a:r>
          </a:p>
        </p:txBody>
      </p:sp>
    </p:spTree>
    <p:extLst>
      <p:ext uri="{BB962C8B-B14F-4D97-AF65-F5344CB8AC3E}">
        <p14:creationId xmlns:p14="http://schemas.microsoft.com/office/powerpoint/2010/main" val="196464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37" fill="hold" grpId="0" nodeType="clickEffect">
                                  <p:stCondLst>
                                    <p:cond delay="0"/>
                                  </p:stCondLst>
                                  <p:childTnLst>
                                    <p:animEffect transition="out" filter="barn(outVertical)">
                                      <p:cBhvr>
                                        <p:cTn id="6" dur="500"/>
                                        <p:tgtEl>
                                          <p:spTgt spid="3075"/>
                                        </p:tgtEl>
                                      </p:cBhvr>
                                    </p:animEffect>
                                    <p:set>
                                      <p:cBhvr>
                                        <p:cTn id="7" dur="1" fill="hold">
                                          <p:stCondLst>
                                            <p:cond delay="499"/>
                                          </p:stCondLst>
                                        </p:cTn>
                                        <p:tgtEl>
                                          <p:spTgt spid="3075"/>
                                        </p:tgtEl>
                                        <p:attrNameLst>
                                          <p:attrName>style.visibility</p:attrName>
                                        </p:attrNameLst>
                                      </p:cBhvr>
                                      <p:to>
                                        <p:strVal val="hidden"/>
                                      </p:to>
                                    </p:set>
                                  </p:childTnLst>
                                </p:cTn>
                              </p:par>
                              <p:par>
                                <p:cTn id="8" presetID="1" presetClass="entr" presetSubtype="0" fill="hold" grpId="1" nodeType="withEffect">
                                  <p:stCondLst>
                                    <p:cond delay="0"/>
                                  </p:stCondLst>
                                  <p:childTnLst>
                                    <p:set>
                                      <p:cBhvr>
                                        <p:cTn id="9" dur="1" fill="hold">
                                          <p:stCondLst>
                                            <p:cond delay="0"/>
                                          </p:stCondLst>
                                        </p:cTn>
                                        <p:tgtEl>
                                          <p:spTgt spid="129"/>
                                        </p:tgtEl>
                                        <p:attrNameLst>
                                          <p:attrName>style.visibility</p:attrName>
                                        </p:attrNameLst>
                                      </p:cBhvr>
                                      <p:to>
                                        <p:strVal val="visible"/>
                                      </p:to>
                                    </p:set>
                                  </p:childTnLst>
                                </p:cTn>
                              </p:par>
                              <p:par>
                                <p:cTn id="10" presetID="22" presetClass="entr" presetSubtype="4" fill="hold" grpId="0" nodeType="with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wipe(down)">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wipe(down)">
                                      <p:cBhvr>
                                        <p:cTn id="17" dur="300"/>
                                        <p:tgtEl>
                                          <p:spTgt spid="132"/>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wipe(left)">
                                      <p:cBhvr>
                                        <p:cTn id="21" dur="400"/>
                                        <p:tgtEl>
                                          <p:spTgt spid="1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wipe(down)">
                                      <p:cBhvr>
                                        <p:cTn id="24" dur="300"/>
                                        <p:tgtEl>
                                          <p:spTgt spid="15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wipe(right)">
                                      <p:cBhvr>
                                        <p:cTn id="29" dur="300"/>
                                        <p:tgtEl>
                                          <p:spTgt spid="131"/>
                                        </p:tgtEl>
                                      </p:cBhvr>
                                    </p:animEffect>
                                  </p:childTnLst>
                                </p:cTn>
                              </p:par>
                              <p:par>
                                <p:cTn id="30" presetID="10" presetClass="exit" presetSubtype="0" fill="hold" grpId="1" nodeType="withEffect">
                                  <p:stCondLst>
                                    <p:cond delay="0"/>
                                  </p:stCondLst>
                                  <p:childTnLst>
                                    <p:animEffect transition="out" filter="fade">
                                      <p:cBhvr>
                                        <p:cTn id="31" dur="300"/>
                                        <p:tgtEl>
                                          <p:spTgt spid="154"/>
                                        </p:tgtEl>
                                      </p:cBhvr>
                                    </p:animEffect>
                                    <p:set>
                                      <p:cBhvr>
                                        <p:cTn id="32" dur="1" fill="hold">
                                          <p:stCondLst>
                                            <p:cond delay="299"/>
                                          </p:stCondLst>
                                        </p:cTn>
                                        <p:tgtEl>
                                          <p:spTgt spid="154"/>
                                        </p:tgtEl>
                                        <p:attrNameLst>
                                          <p:attrName>style.visibility</p:attrName>
                                        </p:attrNameLst>
                                      </p:cBhvr>
                                      <p:to>
                                        <p:strVal val="hidden"/>
                                      </p:to>
                                    </p:set>
                                  </p:childTnLst>
                                </p:cTn>
                              </p:par>
                              <p:par>
                                <p:cTn id="33" presetID="22" presetClass="entr" presetSubtype="4" fill="hold" grpId="0" nodeType="withEffect">
                                  <p:stCondLst>
                                    <p:cond delay="0"/>
                                  </p:stCondLst>
                                  <p:childTnLst>
                                    <p:set>
                                      <p:cBhvr>
                                        <p:cTn id="34" dur="1" fill="hold">
                                          <p:stCondLst>
                                            <p:cond delay="0"/>
                                          </p:stCondLst>
                                        </p:cTn>
                                        <p:tgtEl>
                                          <p:spTgt spid="155"/>
                                        </p:tgtEl>
                                        <p:attrNameLst>
                                          <p:attrName>style.visibility</p:attrName>
                                        </p:attrNameLst>
                                      </p:cBhvr>
                                      <p:to>
                                        <p:strVal val="visible"/>
                                      </p:to>
                                    </p:set>
                                    <p:animEffect transition="in" filter="wipe(down)">
                                      <p:cBhvr>
                                        <p:cTn id="35" dur="300"/>
                                        <p:tgtEl>
                                          <p:spTgt spid="1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wipe(left)">
                                      <p:cBhvr>
                                        <p:cTn id="40" dur="400"/>
                                        <p:tgtEl>
                                          <p:spTgt spid="133"/>
                                        </p:tgtEl>
                                      </p:cBhvr>
                                    </p:animEffect>
                                  </p:childTnLst>
                                </p:cTn>
                              </p:par>
                              <p:par>
                                <p:cTn id="41" presetID="10" presetClass="exit" presetSubtype="0" fill="hold" grpId="1" nodeType="withEffect">
                                  <p:stCondLst>
                                    <p:cond delay="0"/>
                                  </p:stCondLst>
                                  <p:childTnLst>
                                    <p:animEffect transition="out" filter="fade">
                                      <p:cBhvr>
                                        <p:cTn id="42" dur="300"/>
                                        <p:tgtEl>
                                          <p:spTgt spid="155"/>
                                        </p:tgtEl>
                                      </p:cBhvr>
                                    </p:animEffect>
                                    <p:set>
                                      <p:cBhvr>
                                        <p:cTn id="43" dur="1" fill="hold">
                                          <p:stCondLst>
                                            <p:cond delay="299"/>
                                          </p:stCondLst>
                                        </p:cTn>
                                        <p:tgtEl>
                                          <p:spTgt spid="155"/>
                                        </p:tgtEl>
                                        <p:attrNameLst>
                                          <p:attrName>style.visibility</p:attrName>
                                        </p:attrNameLst>
                                      </p:cBhvr>
                                      <p:to>
                                        <p:strVal val="hidden"/>
                                      </p:to>
                                    </p:set>
                                  </p:childTnLst>
                                </p:cTn>
                              </p:par>
                              <p:par>
                                <p:cTn id="44" presetID="22" presetClass="entr" presetSubtype="4" fill="hold" grpId="0" nodeType="with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wipe(down)">
                                      <p:cBhvr>
                                        <p:cTn id="46" dur="300"/>
                                        <p:tgtEl>
                                          <p:spTgt spid="14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wipe(down)">
                                      <p:cBhvr>
                                        <p:cTn id="49" dur="300"/>
                                        <p:tgtEl>
                                          <p:spTgt spid="15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300"/>
                                        <p:tgtEl>
                                          <p:spTgt spid="156"/>
                                        </p:tgtEl>
                                      </p:cBhvr>
                                    </p:animEffect>
                                    <p:set>
                                      <p:cBhvr>
                                        <p:cTn id="54" dur="1" fill="hold">
                                          <p:stCondLst>
                                            <p:cond delay="299"/>
                                          </p:stCondLst>
                                        </p:cTn>
                                        <p:tgtEl>
                                          <p:spTgt spid="156"/>
                                        </p:tgtEl>
                                        <p:attrNameLst>
                                          <p:attrName>style.visibility</p:attrName>
                                        </p:attrNameLst>
                                      </p:cBhvr>
                                      <p:to>
                                        <p:strVal val="hidden"/>
                                      </p:to>
                                    </p:set>
                                  </p:childTnLst>
                                </p:cTn>
                              </p:par>
                            </p:childTnLst>
                          </p:cTn>
                        </p:par>
                        <p:par>
                          <p:cTn id="55" fill="hold">
                            <p:stCondLst>
                              <p:cond delay="600"/>
                            </p:stCondLst>
                            <p:childTnLst>
                              <p:par>
                                <p:cTn id="56" presetID="22" presetClass="entr" presetSubtype="4" fill="hold" grpId="0" nodeType="after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wipe(down)">
                                      <p:cBhvr>
                                        <p:cTn id="58" dur="300"/>
                                        <p:tgtEl>
                                          <p:spTgt spid="147"/>
                                        </p:tgtEl>
                                      </p:cBhvr>
                                    </p:animEffect>
                                  </p:childTnLst>
                                </p:cTn>
                              </p:par>
                              <p:par>
                                <p:cTn id="59" presetID="26" presetClass="emph" presetSubtype="0" fill="hold" nodeType="withEffect">
                                  <p:stCondLst>
                                    <p:cond delay="0"/>
                                  </p:stCondLst>
                                  <p:childTnLst>
                                    <p:animEffect transition="out" filter="fade">
                                      <p:cBhvr>
                                        <p:cTn id="60" dur="300" tmFilter="0, 0; .2, .5; .8, .5; 1, 0"/>
                                        <p:tgtEl>
                                          <p:spTgt spid="131"/>
                                        </p:tgtEl>
                                      </p:cBhvr>
                                    </p:animEffect>
                                    <p:animScale>
                                      <p:cBhvr>
                                        <p:cTn id="61" dur="150" autoRev="1" fill="hold"/>
                                        <p:tgtEl>
                                          <p:spTgt spid="131"/>
                                        </p:tgtEl>
                                      </p:cBhvr>
                                      <p:by x="105000" y="105000"/>
                                    </p:animScale>
                                  </p:childTnLst>
                                </p:cTn>
                              </p:par>
                            </p:childTnLst>
                          </p:cTn>
                        </p:par>
                        <p:par>
                          <p:cTn id="62" fill="hold">
                            <p:stCondLst>
                              <p:cond delay="900"/>
                            </p:stCondLst>
                            <p:childTnLst>
                              <p:par>
                                <p:cTn id="63" presetID="26" presetClass="emph" presetSubtype="0" fill="hold" nodeType="afterEffect">
                                  <p:stCondLst>
                                    <p:cond delay="0"/>
                                  </p:stCondLst>
                                  <p:childTnLst>
                                    <p:animEffect transition="out" filter="fade">
                                      <p:cBhvr>
                                        <p:cTn id="64" dur="300" tmFilter="0, 0; .2, .5; .8, .5; 1, 0"/>
                                        <p:tgtEl>
                                          <p:spTgt spid="131"/>
                                        </p:tgtEl>
                                      </p:cBhvr>
                                    </p:animEffect>
                                    <p:animScale>
                                      <p:cBhvr>
                                        <p:cTn id="65" dur="150" autoRev="1" fill="hold"/>
                                        <p:tgtEl>
                                          <p:spTgt spid="131"/>
                                        </p:tgtEl>
                                      </p:cBhvr>
                                      <p:by x="105000" y="105000"/>
                                    </p:animScale>
                                  </p:childTnLst>
                                </p:cTn>
                              </p:par>
                            </p:childTnLst>
                          </p:cTn>
                        </p:par>
                        <p:par>
                          <p:cTn id="66" fill="hold">
                            <p:stCondLst>
                              <p:cond delay="1200"/>
                            </p:stCondLst>
                            <p:childTnLst>
                              <p:par>
                                <p:cTn id="67" presetID="26" presetClass="emph" presetSubtype="0" fill="hold" nodeType="afterEffect">
                                  <p:stCondLst>
                                    <p:cond delay="0"/>
                                  </p:stCondLst>
                                  <p:childTnLst>
                                    <p:animEffect transition="out" filter="fade">
                                      <p:cBhvr>
                                        <p:cTn id="68" dur="300" tmFilter="0, 0; .2, .5; .8, .5; 1, 0"/>
                                        <p:tgtEl>
                                          <p:spTgt spid="131"/>
                                        </p:tgtEl>
                                      </p:cBhvr>
                                    </p:animEffect>
                                    <p:animScale>
                                      <p:cBhvr>
                                        <p:cTn id="69" dur="150" autoRev="1" fill="hold"/>
                                        <p:tgtEl>
                                          <p:spTgt spid="131"/>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34"/>
                                        </p:tgtEl>
                                        <p:attrNameLst>
                                          <p:attrName>style.visibility</p:attrName>
                                        </p:attrNameLst>
                                      </p:cBhvr>
                                      <p:to>
                                        <p:strVal val="visible"/>
                                      </p:to>
                                    </p:set>
                                    <p:animEffect transition="in" filter="wipe(right)">
                                      <p:cBhvr>
                                        <p:cTn id="74" dur="300"/>
                                        <p:tgtEl>
                                          <p:spTgt spid="134"/>
                                        </p:tgtEl>
                                      </p:cBhvr>
                                    </p:animEffect>
                                  </p:childTnLst>
                                </p:cTn>
                              </p:par>
                            </p:childTnLst>
                          </p:cTn>
                        </p:par>
                        <p:par>
                          <p:cTn id="75" fill="hold">
                            <p:stCondLst>
                              <p:cond delay="300"/>
                            </p:stCondLst>
                            <p:childTnLst>
                              <p:par>
                                <p:cTn id="76" presetID="22" presetClass="entr" presetSubtype="4" fill="hold" grpId="0" nodeType="afterEffect">
                                  <p:stCondLst>
                                    <p:cond delay="0"/>
                                  </p:stCondLst>
                                  <p:childTnLst>
                                    <p:set>
                                      <p:cBhvr>
                                        <p:cTn id="77" dur="1" fill="hold">
                                          <p:stCondLst>
                                            <p:cond delay="0"/>
                                          </p:stCondLst>
                                        </p:cTn>
                                        <p:tgtEl>
                                          <p:spTgt spid="143"/>
                                        </p:tgtEl>
                                        <p:attrNameLst>
                                          <p:attrName>style.visibility</p:attrName>
                                        </p:attrNameLst>
                                      </p:cBhvr>
                                      <p:to>
                                        <p:strVal val="visible"/>
                                      </p:to>
                                    </p:set>
                                    <p:animEffect transition="in" filter="wipe(down)">
                                      <p:cBhvr>
                                        <p:cTn id="78" dur="300"/>
                                        <p:tgtEl>
                                          <p:spTgt spid="143"/>
                                        </p:tgtEl>
                                      </p:cBhvr>
                                    </p:animEffect>
                                  </p:childTnLst>
                                </p:cTn>
                              </p:par>
                            </p:childTnLst>
                          </p:cTn>
                        </p:par>
                        <p:par>
                          <p:cTn id="79" fill="hold">
                            <p:stCondLst>
                              <p:cond delay="600"/>
                            </p:stCondLst>
                            <p:childTnLst>
                              <p:par>
                                <p:cTn id="80" presetID="22" presetClass="entr" presetSubtype="8" fill="hold" nodeType="after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left)">
                                      <p:cBhvr>
                                        <p:cTn id="82" dur="400"/>
                                        <p:tgtEl>
                                          <p:spTgt spid="135"/>
                                        </p:tgtEl>
                                      </p:cBhvr>
                                    </p:animEffect>
                                  </p:childTnLst>
                                </p:cTn>
                              </p:par>
                            </p:childTnLst>
                          </p:cTn>
                        </p:par>
                        <p:par>
                          <p:cTn id="83" fill="hold">
                            <p:stCondLst>
                              <p:cond delay="1000"/>
                            </p:stCondLst>
                            <p:childTnLst>
                              <p:par>
                                <p:cTn id="84" presetID="22" presetClass="entr" presetSubtype="2" fill="hold" nodeType="afterEffect">
                                  <p:stCondLst>
                                    <p:cond delay="0"/>
                                  </p:stCondLst>
                                  <p:childTnLst>
                                    <p:set>
                                      <p:cBhvr>
                                        <p:cTn id="85" dur="1" fill="hold">
                                          <p:stCondLst>
                                            <p:cond delay="0"/>
                                          </p:stCondLst>
                                        </p:cTn>
                                        <p:tgtEl>
                                          <p:spTgt spid="136"/>
                                        </p:tgtEl>
                                        <p:attrNameLst>
                                          <p:attrName>style.visibility</p:attrName>
                                        </p:attrNameLst>
                                      </p:cBhvr>
                                      <p:to>
                                        <p:strVal val="visible"/>
                                      </p:to>
                                    </p:set>
                                    <p:animEffect transition="in" filter="wipe(right)">
                                      <p:cBhvr>
                                        <p:cTn id="86" dur="300"/>
                                        <p:tgtEl>
                                          <p:spTgt spid="136"/>
                                        </p:tgtEl>
                                      </p:cBhvr>
                                    </p:animEffect>
                                  </p:childTnLst>
                                </p:cTn>
                              </p:par>
                            </p:childTnLst>
                          </p:cTn>
                        </p:par>
                        <p:par>
                          <p:cTn id="87" fill="hold">
                            <p:stCondLst>
                              <p:cond delay="1300"/>
                            </p:stCondLst>
                            <p:childTnLst>
                              <p:par>
                                <p:cTn id="88" presetID="22" presetClass="entr" presetSubtype="4" fill="hold" grpId="0" nodeType="afterEffect">
                                  <p:stCondLst>
                                    <p:cond delay="0"/>
                                  </p:stCondLst>
                                  <p:childTnLst>
                                    <p:set>
                                      <p:cBhvr>
                                        <p:cTn id="89" dur="1" fill="hold">
                                          <p:stCondLst>
                                            <p:cond delay="0"/>
                                          </p:stCondLst>
                                        </p:cTn>
                                        <p:tgtEl>
                                          <p:spTgt spid="144"/>
                                        </p:tgtEl>
                                        <p:attrNameLst>
                                          <p:attrName>style.visibility</p:attrName>
                                        </p:attrNameLst>
                                      </p:cBhvr>
                                      <p:to>
                                        <p:strVal val="visible"/>
                                      </p:to>
                                    </p:set>
                                    <p:animEffect transition="in" filter="wipe(down)">
                                      <p:cBhvr>
                                        <p:cTn id="90" dur="300"/>
                                        <p:tgtEl>
                                          <p:spTgt spid="144"/>
                                        </p:tgtEl>
                                      </p:cBhvr>
                                    </p:animEffect>
                                  </p:childTnLst>
                                </p:cTn>
                              </p:par>
                            </p:childTnLst>
                          </p:cTn>
                        </p:par>
                        <p:par>
                          <p:cTn id="91" fill="hold">
                            <p:stCondLst>
                              <p:cond delay="1600"/>
                            </p:stCondLst>
                            <p:childTnLst>
                              <p:par>
                                <p:cTn id="92" presetID="22" presetClass="entr" presetSubtype="8" fill="hold" nodeType="afterEffect">
                                  <p:stCondLst>
                                    <p:cond delay="0"/>
                                  </p:stCondLst>
                                  <p:childTnLst>
                                    <p:set>
                                      <p:cBhvr>
                                        <p:cTn id="93" dur="1" fill="hold">
                                          <p:stCondLst>
                                            <p:cond delay="0"/>
                                          </p:stCondLst>
                                        </p:cTn>
                                        <p:tgtEl>
                                          <p:spTgt spid="137"/>
                                        </p:tgtEl>
                                        <p:attrNameLst>
                                          <p:attrName>style.visibility</p:attrName>
                                        </p:attrNameLst>
                                      </p:cBhvr>
                                      <p:to>
                                        <p:strVal val="visible"/>
                                      </p:to>
                                    </p:set>
                                    <p:animEffect transition="in" filter="wipe(left)">
                                      <p:cBhvr>
                                        <p:cTn id="94" dur="400"/>
                                        <p:tgtEl>
                                          <p:spTgt spid="137"/>
                                        </p:tgtEl>
                                      </p:cBhvr>
                                    </p:animEffect>
                                  </p:childTnLst>
                                </p:cTn>
                              </p:par>
                            </p:childTnLst>
                          </p:cTn>
                        </p:par>
                        <p:par>
                          <p:cTn id="95" fill="hold">
                            <p:stCondLst>
                              <p:cond delay="2000"/>
                            </p:stCondLst>
                            <p:childTnLst>
                              <p:par>
                                <p:cTn id="96" presetID="22" presetClass="entr" presetSubtype="2" fill="hold" nodeType="afterEffect">
                                  <p:stCondLst>
                                    <p:cond delay="0"/>
                                  </p:stCondLst>
                                  <p:childTnLst>
                                    <p:set>
                                      <p:cBhvr>
                                        <p:cTn id="97" dur="1" fill="hold">
                                          <p:stCondLst>
                                            <p:cond delay="0"/>
                                          </p:stCondLst>
                                        </p:cTn>
                                        <p:tgtEl>
                                          <p:spTgt spid="138"/>
                                        </p:tgtEl>
                                        <p:attrNameLst>
                                          <p:attrName>style.visibility</p:attrName>
                                        </p:attrNameLst>
                                      </p:cBhvr>
                                      <p:to>
                                        <p:strVal val="visible"/>
                                      </p:to>
                                    </p:set>
                                    <p:animEffect transition="in" filter="wipe(right)">
                                      <p:cBhvr>
                                        <p:cTn id="98" dur="300"/>
                                        <p:tgtEl>
                                          <p:spTgt spid="138"/>
                                        </p:tgtEl>
                                      </p:cBhvr>
                                    </p:animEffect>
                                  </p:childTnLst>
                                </p:cTn>
                              </p:par>
                            </p:childTnLst>
                          </p:cTn>
                        </p:par>
                        <p:par>
                          <p:cTn id="99" fill="hold">
                            <p:stCondLst>
                              <p:cond delay="2300"/>
                            </p:stCondLst>
                            <p:childTnLst>
                              <p:par>
                                <p:cTn id="100" presetID="22" presetClass="entr" presetSubtype="4" fill="hold" grpId="0" nodeType="after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wipe(down)">
                                      <p:cBhvr>
                                        <p:cTn id="102" dur="300"/>
                                        <p:tgtEl>
                                          <p:spTgt spid="145"/>
                                        </p:tgtEl>
                                      </p:cBhvr>
                                    </p:animEffect>
                                  </p:childTnLst>
                                </p:cTn>
                              </p:par>
                            </p:childTnLst>
                          </p:cTn>
                        </p:par>
                        <p:par>
                          <p:cTn id="103" fill="hold">
                            <p:stCondLst>
                              <p:cond delay="2600"/>
                            </p:stCondLst>
                            <p:childTnLst>
                              <p:par>
                                <p:cTn id="104" presetID="22" presetClass="entr" presetSubtype="8" fill="hold" nodeType="afterEffect">
                                  <p:stCondLst>
                                    <p:cond delay="0"/>
                                  </p:stCondLst>
                                  <p:childTnLst>
                                    <p:set>
                                      <p:cBhvr>
                                        <p:cTn id="105" dur="1" fill="hold">
                                          <p:stCondLst>
                                            <p:cond delay="0"/>
                                          </p:stCondLst>
                                        </p:cTn>
                                        <p:tgtEl>
                                          <p:spTgt spid="139"/>
                                        </p:tgtEl>
                                        <p:attrNameLst>
                                          <p:attrName>style.visibility</p:attrName>
                                        </p:attrNameLst>
                                      </p:cBhvr>
                                      <p:to>
                                        <p:strVal val="visible"/>
                                      </p:to>
                                    </p:set>
                                    <p:animEffect transition="in" filter="wipe(left)">
                                      <p:cBhvr>
                                        <p:cTn id="106" dur="400"/>
                                        <p:tgtEl>
                                          <p:spTgt spid="139"/>
                                        </p:tgtEl>
                                      </p:cBhvr>
                                    </p:animEffect>
                                  </p:childTnLst>
                                </p:cTn>
                              </p:par>
                            </p:childTnLst>
                          </p:cTn>
                        </p:par>
                        <p:par>
                          <p:cTn id="107" fill="hold">
                            <p:stCondLst>
                              <p:cond delay="3000"/>
                            </p:stCondLst>
                            <p:childTnLst>
                              <p:par>
                                <p:cTn id="108" presetID="22" presetClass="entr" presetSubtype="2" fill="hold" nodeType="afterEffect">
                                  <p:stCondLst>
                                    <p:cond delay="0"/>
                                  </p:stCondLst>
                                  <p:childTnLst>
                                    <p:set>
                                      <p:cBhvr>
                                        <p:cTn id="109" dur="1" fill="hold">
                                          <p:stCondLst>
                                            <p:cond delay="0"/>
                                          </p:stCondLst>
                                        </p:cTn>
                                        <p:tgtEl>
                                          <p:spTgt spid="140"/>
                                        </p:tgtEl>
                                        <p:attrNameLst>
                                          <p:attrName>style.visibility</p:attrName>
                                        </p:attrNameLst>
                                      </p:cBhvr>
                                      <p:to>
                                        <p:strVal val="visible"/>
                                      </p:to>
                                    </p:set>
                                    <p:animEffect transition="in" filter="wipe(right)">
                                      <p:cBhvr>
                                        <p:cTn id="110" dur="300"/>
                                        <p:tgtEl>
                                          <p:spTgt spid="140"/>
                                        </p:tgtEl>
                                      </p:cBhvr>
                                    </p:animEffect>
                                  </p:childTnLst>
                                </p:cTn>
                              </p:par>
                            </p:childTnLst>
                          </p:cTn>
                        </p:par>
                        <p:par>
                          <p:cTn id="111" fill="hold">
                            <p:stCondLst>
                              <p:cond delay="3300"/>
                            </p:stCondLst>
                            <p:childTnLst>
                              <p:par>
                                <p:cTn id="112" presetID="22" presetClass="entr" presetSubtype="4" fill="hold" grpId="0" nodeType="afterEffect">
                                  <p:stCondLst>
                                    <p:cond delay="0"/>
                                  </p:stCondLst>
                                  <p:childTnLst>
                                    <p:set>
                                      <p:cBhvr>
                                        <p:cTn id="113" dur="1" fill="hold">
                                          <p:stCondLst>
                                            <p:cond delay="0"/>
                                          </p:stCondLst>
                                        </p:cTn>
                                        <p:tgtEl>
                                          <p:spTgt spid="146"/>
                                        </p:tgtEl>
                                        <p:attrNameLst>
                                          <p:attrName>style.visibility</p:attrName>
                                        </p:attrNameLst>
                                      </p:cBhvr>
                                      <p:to>
                                        <p:strVal val="visible"/>
                                      </p:to>
                                    </p:set>
                                    <p:animEffect transition="in" filter="wipe(down)">
                                      <p:cBhvr>
                                        <p:cTn id="114" dur="300"/>
                                        <p:tgtEl>
                                          <p:spTgt spid="146"/>
                                        </p:tgtEl>
                                      </p:cBhvr>
                                    </p:animEffect>
                                  </p:childTnLst>
                                </p:cTn>
                              </p:par>
                            </p:childTnLst>
                          </p:cTn>
                        </p:par>
                        <p:par>
                          <p:cTn id="115" fill="hold">
                            <p:stCondLst>
                              <p:cond delay="3600"/>
                            </p:stCondLst>
                            <p:childTnLst>
                              <p:par>
                                <p:cTn id="116" presetID="22" presetClass="entr" presetSubtype="8" fill="hold" nodeType="afterEffect">
                                  <p:stCondLst>
                                    <p:cond delay="0"/>
                                  </p:stCondLst>
                                  <p:childTnLst>
                                    <p:set>
                                      <p:cBhvr>
                                        <p:cTn id="117" dur="1" fill="hold">
                                          <p:stCondLst>
                                            <p:cond delay="0"/>
                                          </p:stCondLst>
                                        </p:cTn>
                                        <p:tgtEl>
                                          <p:spTgt spid="141"/>
                                        </p:tgtEl>
                                        <p:attrNameLst>
                                          <p:attrName>style.visibility</p:attrName>
                                        </p:attrNameLst>
                                      </p:cBhvr>
                                      <p:to>
                                        <p:strVal val="visible"/>
                                      </p:to>
                                    </p:set>
                                    <p:animEffect transition="in" filter="wipe(left)">
                                      <p:cBhvr>
                                        <p:cTn id="118" dur="400"/>
                                        <p:tgtEl>
                                          <p:spTgt spid="141"/>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xit" presetSubtype="42" fill="hold" grpId="1" nodeType="clickEffect">
                                  <p:stCondLst>
                                    <p:cond delay="0"/>
                                  </p:stCondLst>
                                  <p:childTnLst>
                                    <p:animEffect transition="out" filter="barn(outHorizontal)">
                                      <p:cBhvr>
                                        <p:cTn id="122" dur="500"/>
                                        <p:tgtEl>
                                          <p:spTgt spid="132"/>
                                        </p:tgtEl>
                                      </p:cBhvr>
                                    </p:animEffect>
                                    <p:set>
                                      <p:cBhvr>
                                        <p:cTn id="123" dur="1" fill="hold">
                                          <p:stCondLst>
                                            <p:cond delay="499"/>
                                          </p:stCondLst>
                                        </p:cTn>
                                        <p:tgtEl>
                                          <p:spTgt spid="132"/>
                                        </p:tgtEl>
                                        <p:attrNameLst>
                                          <p:attrName>style.visibility</p:attrName>
                                        </p:attrNameLst>
                                      </p:cBhvr>
                                      <p:to>
                                        <p:strVal val="hidden"/>
                                      </p:to>
                                    </p:set>
                                  </p:childTnLst>
                                </p:cTn>
                              </p:par>
                              <p:par>
                                <p:cTn id="124" presetID="16" presetClass="exit" presetSubtype="42" fill="hold" nodeType="withEffect">
                                  <p:stCondLst>
                                    <p:cond delay="0"/>
                                  </p:stCondLst>
                                  <p:childTnLst>
                                    <p:animEffect transition="out" filter="barn(outHorizontal)">
                                      <p:cBhvr>
                                        <p:cTn id="125" dur="500"/>
                                        <p:tgtEl>
                                          <p:spTgt spid="130"/>
                                        </p:tgtEl>
                                      </p:cBhvr>
                                    </p:animEffect>
                                    <p:set>
                                      <p:cBhvr>
                                        <p:cTn id="126" dur="1" fill="hold">
                                          <p:stCondLst>
                                            <p:cond delay="499"/>
                                          </p:stCondLst>
                                        </p:cTn>
                                        <p:tgtEl>
                                          <p:spTgt spid="130"/>
                                        </p:tgtEl>
                                        <p:attrNameLst>
                                          <p:attrName>style.visibility</p:attrName>
                                        </p:attrNameLst>
                                      </p:cBhvr>
                                      <p:to>
                                        <p:strVal val="hidden"/>
                                      </p:to>
                                    </p:set>
                                  </p:childTnLst>
                                </p:cTn>
                              </p:par>
                              <p:par>
                                <p:cTn id="127" presetID="16" presetClass="exit" presetSubtype="42" fill="hold" nodeType="withEffect">
                                  <p:stCondLst>
                                    <p:cond delay="0"/>
                                  </p:stCondLst>
                                  <p:childTnLst>
                                    <p:animEffect transition="out" filter="barn(outHorizontal)">
                                      <p:cBhvr>
                                        <p:cTn id="128" dur="500"/>
                                        <p:tgtEl>
                                          <p:spTgt spid="131"/>
                                        </p:tgtEl>
                                      </p:cBhvr>
                                    </p:animEffect>
                                    <p:set>
                                      <p:cBhvr>
                                        <p:cTn id="129" dur="1" fill="hold">
                                          <p:stCondLst>
                                            <p:cond delay="499"/>
                                          </p:stCondLst>
                                        </p:cTn>
                                        <p:tgtEl>
                                          <p:spTgt spid="131"/>
                                        </p:tgtEl>
                                        <p:attrNameLst>
                                          <p:attrName>style.visibility</p:attrName>
                                        </p:attrNameLst>
                                      </p:cBhvr>
                                      <p:to>
                                        <p:strVal val="hidden"/>
                                      </p:to>
                                    </p:set>
                                  </p:childTnLst>
                                </p:cTn>
                              </p:par>
                              <p:par>
                                <p:cTn id="130" presetID="16" presetClass="exit" presetSubtype="42" fill="hold" grpId="1" nodeType="withEffect">
                                  <p:stCondLst>
                                    <p:cond delay="0"/>
                                  </p:stCondLst>
                                  <p:childTnLst>
                                    <p:animEffect transition="out" filter="barn(outHorizontal)">
                                      <p:cBhvr>
                                        <p:cTn id="131" dur="500"/>
                                        <p:tgtEl>
                                          <p:spTgt spid="142"/>
                                        </p:tgtEl>
                                      </p:cBhvr>
                                    </p:animEffect>
                                    <p:set>
                                      <p:cBhvr>
                                        <p:cTn id="132" dur="1" fill="hold">
                                          <p:stCondLst>
                                            <p:cond delay="499"/>
                                          </p:stCondLst>
                                        </p:cTn>
                                        <p:tgtEl>
                                          <p:spTgt spid="142"/>
                                        </p:tgtEl>
                                        <p:attrNameLst>
                                          <p:attrName>style.visibility</p:attrName>
                                        </p:attrNameLst>
                                      </p:cBhvr>
                                      <p:to>
                                        <p:strVal val="hidden"/>
                                      </p:to>
                                    </p:set>
                                  </p:childTnLst>
                                </p:cTn>
                              </p:par>
                              <p:par>
                                <p:cTn id="133" presetID="16" presetClass="exit" presetSubtype="42" fill="hold" nodeType="withEffect">
                                  <p:stCondLst>
                                    <p:cond delay="0"/>
                                  </p:stCondLst>
                                  <p:childTnLst>
                                    <p:animEffect transition="out" filter="barn(outHorizontal)">
                                      <p:cBhvr>
                                        <p:cTn id="134" dur="500"/>
                                        <p:tgtEl>
                                          <p:spTgt spid="133"/>
                                        </p:tgtEl>
                                      </p:cBhvr>
                                    </p:animEffect>
                                    <p:set>
                                      <p:cBhvr>
                                        <p:cTn id="135" dur="1" fill="hold">
                                          <p:stCondLst>
                                            <p:cond delay="499"/>
                                          </p:stCondLst>
                                        </p:cTn>
                                        <p:tgtEl>
                                          <p:spTgt spid="133"/>
                                        </p:tgtEl>
                                        <p:attrNameLst>
                                          <p:attrName>style.visibility</p:attrName>
                                        </p:attrNameLst>
                                      </p:cBhvr>
                                      <p:to>
                                        <p:strVal val="hidden"/>
                                      </p:to>
                                    </p:set>
                                  </p:childTnLst>
                                </p:cTn>
                              </p:par>
                              <p:par>
                                <p:cTn id="136" presetID="16" presetClass="exit" presetSubtype="42" fill="hold" grpId="1" nodeType="withEffect">
                                  <p:stCondLst>
                                    <p:cond delay="0"/>
                                  </p:stCondLst>
                                  <p:childTnLst>
                                    <p:animEffect transition="out" filter="barn(outHorizontal)">
                                      <p:cBhvr>
                                        <p:cTn id="137" dur="500"/>
                                        <p:tgtEl>
                                          <p:spTgt spid="147"/>
                                        </p:tgtEl>
                                      </p:cBhvr>
                                    </p:animEffect>
                                    <p:set>
                                      <p:cBhvr>
                                        <p:cTn id="138" dur="1" fill="hold">
                                          <p:stCondLst>
                                            <p:cond delay="499"/>
                                          </p:stCondLst>
                                        </p:cTn>
                                        <p:tgtEl>
                                          <p:spTgt spid="147"/>
                                        </p:tgtEl>
                                        <p:attrNameLst>
                                          <p:attrName>style.visibility</p:attrName>
                                        </p:attrNameLst>
                                      </p:cBhvr>
                                      <p:to>
                                        <p:strVal val="hidden"/>
                                      </p:to>
                                    </p:set>
                                  </p:childTnLst>
                                </p:cTn>
                              </p:par>
                              <p:par>
                                <p:cTn id="139" presetID="16" presetClass="exit" presetSubtype="42" fill="hold" nodeType="withEffect">
                                  <p:stCondLst>
                                    <p:cond delay="0"/>
                                  </p:stCondLst>
                                  <p:childTnLst>
                                    <p:animEffect transition="out" filter="barn(outHorizontal)">
                                      <p:cBhvr>
                                        <p:cTn id="140" dur="500"/>
                                        <p:tgtEl>
                                          <p:spTgt spid="134"/>
                                        </p:tgtEl>
                                      </p:cBhvr>
                                    </p:animEffect>
                                    <p:set>
                                      <p:cBhvr>
                                        <p:cTn id="141" dur="1" fill="hold">
                                          <p:stCondLst>
                                            <p:cond delay="499"/>
                                          </p:stCondLst>
                                        </p:cTn>
                                        <p:tgtEl>
                                          <p:spTgt spid="134"/>
                                        </p:tgtEl>
                                        <p:attrNameLst>
                                          <p:attrName>style.visibility</p:attrName>
                                        </p:attrNameLst>
                                      </p:cBhvr>
                                      <p:to>
                                        <p:strVal val="hidden"/>
                                      </p:to>
                                    </p:set>
                                  </p:childTnLst>
                                </p:cTn>
                              </p:par>
                              <p:par>
                                <p:cTn id="142" presetID="16" presetClass="exit" presetSubtype="42" fill="hold" grpId="1" nodeType="withEffect">
                                  <p:stCondLst>
                                    <p:cond delay="0"/>
                                  </p:stCondLst>
                                  <p:childTnLst>
                                    <p:animEffect transition="out" filter="barn(outHorizontal)">
                                      <p:cBhvr>
                                        <p:cTn id="143" dur="500"/>
                                        <p:tgtEl>
                                          <p:spTgt spid="143"/>
                                        </p:tgtEl>
                                      </p:cBhvr>
                                    </p:animEffect>
                                    <p:set>
                                      <p:cBhvr>
                                        <p:cTn id="144" dur="1" fill="hold">
                                          <p:stCondLst>
                                            <p:cond delay="499"/>
                                          </p:stCondLst>
                                        </p:cTn>
                                        <p:tgtEl>
                                          <p:spTgt spid="143"/>
                                        </p:tgtEl>
                                        <p:attrNameLst>
                                          <p:attrName>style.visibility</p:attrName>
                                        </p:attrNameLst>
                                      </p:cBhvr>
                                      <p:to>
                                        <p:strVal val="hidden"/>
                                      </p:to>
                                    </p:set>
                                  </p:childTnLst>
                                </p:cTn>
                              </p:par>
                              <p:par>
                                <p:cTn id="145" presetID="16" presetClass="exit" presetSubtype="42" fill="hold" nodeType="withEffect">
                                  <p:stCondLst>
                                    <p:cond delay="0"/>
                                  </p:stCondLst>
                                  <p:childTnLst>
                                    <p:animEffect transition="out" filter="barn(outHorizontal)">
                                      <p:cBhvr>
                                        <p:cTn id="146" dur="500"/>
                                        <p:tgtEl>
                                          <p:spTgt spid="135"/>
                                        </p:tgtEl>
                                      </p:cBhvr>
                                    </p:animEffect>
                                    <p:set>
                                      <p:cBhvr>
                                        <p:cTn id="147" dur="1" fill="hold">
                                          <p:stCondLst>
                                            <p:cond delay="499"/>
                                          </p:stCondLst>
                                        </p:cTn>
                                        <p:tgtEl>
                                          <p:spTgt spid="135"/>
                                        </p:tgtEl>
                                        <p:attrNameLst>
                                          <p:attrName>style.visibility</p:attrName>
                                        </p:attrNameLst>
                                      </p:cBhvr>
                                      <p:to>
                                        <p:strVal val="hidden"/>
                                      </p:to>
                                    </p:set>
                                  </p:childTnLst>
                                </p:cTn>
                              </p:par>
                              <p:par>
                                <p:cTn id="148" presetID="16" presetClass="exit" presetSubtype="42" fill="hold" nodeType="withEffect">
                                  <p:stCondLst>
                                    <p:cond delay="0"/>
                                  </p:stCondLst>
                                  <p:childTnLst>
                                    <p:animEffect transition="out" filter="barn(outHorizontal)">
                                      <p:cBhvr>
                                        <p:cTn id="149" dur="500"/>
                                        <p:tgtEl>
                                          <p:spTgt spid="136"/>
                                        </p:tgtEl>
                                      </p:cBhvr>
                                    </p:animEffect>
                                    <p:set>
                                      <p:cBhvr>
                                        <p:cTn id="150" dur="1" fill="hold">
                                          <p:stCondLst>
                                            <p:cond delay="499"/>
                                          </p:stCondLst>
                                        </p:cTn>
                                        <p:tgtEl>
                                          <p:spTgt spid="136"/>
                                        </p:tgtEl>
                                        <p:attrNameLst>
                                          <p:attrName>style.visibility</p:attrName>
                                        </p:attrNameLst>
                                      </p:cBhvr>
                                      <p:to>
                                        <p:strVal val="hidden"/>
                                      </p:to>
                                    </p:set>
                                  </p:childTnLst>
                                </p:cTn>
                              </p:par>
                              <p:par>
                                <p:cTn id="151" presetID="16" presetClass="exit" presetSubtype="42" fill="hold" grpId="1" nodeType="withEffect">
                                  <p:stCondLst>
                                    <p:cond delay="0"/>
                                  </p:stCondLst>
                                  <p:childTnLst>
                                    <p:animEffect transition="out" filter="barn(outHorizontal)">
                                      <p:cBhvr>
                                        <p:cTn id="152" dur="500"/>
                                        <p:tgtEl>
                                          <p:spTgt spid="144"/>
                                        </p:tgtEl>
                                      </p:cBhvr>
                                    </p:animEffect>
                                    <p:set>
                                      <p:cBhvr>
                                        <p:cTn id="153" dur="1" fill="hold">
                                          <p:stCondLst>
                                            <p:cond delay="499"/>
                                          </p:stCondLst>
                                        </p:cTn>
                                        <p:tgtEl>
                                          <p:spTgt spid="144"/>
                                        </p:tgtEl>
                                        <p:attrNameLst>
                                          <p:attrName>style.visibility</p:attrName>
                                        </p:attrNameLst>
                                      </p:cBhvr>
                                      <p:to>
                                        <p:strVal val="hidden"/>
                                      </p:to>
                                    </p:set>
                                  </p:childTnLst>
                                </p:cTn>
                              </p:par>
                              <p:par>
                                <p:cTn id="154" presetID="16" presetClass="exit" presetSubtype="42" fill="hold" nodeType="withEffect">
                                  <p:stCondLst>
                                    <p:cond delay="0"/>
                                  </p:stCondLst>
                                  <p:childTnLst>
                                    <p:animEffect transition="out" filter="barn(outHorizontal)">
                                      <p:cBhvr>
                                        <p:cTn id="155" dur="500"/>
                                        <p:tgtEl>
                                          <p:spTgt spid="137"/>
                                        </p:tgtEl>
                                      </p:cBhvr>
                                    </p:animEffect>
                                    <p:set>
                                      <p:cBhvr>
                                        <p:cTn id="156" dur="1" fill="hold">
                                          <p:stCondLst>
                                            <p:cond delay="499"/>
                                          </p:stCondLst>
                                        </p:cTn>
                                        <p:tgtEl>
                                          <p:spTgt spid="137"/>
                                        </p:tgtEl>
                                        <p:attrNameLst>
                                          <p:attrName>style.visibility</p:attrName>
                                        </p:attrNameLst>
                                      </p:cBhvr>
                                      <p:to>
                                        <p:strVal val="hidden"/>
                                      </p:to>
                                    </p:set>
                                  </p:childTnLst>
                                </p:cTn>
                              </p:par>
                              <p:par>
                                <p:cTn id="157" presetID="16" presetClass="exit" presetSubtype="42" fill="hold" nodeType="withEffect">
                                  <p:stCondLst>
                                    <p:cond delay="0"/>
                                  </p:stCondLst>
                                  <p:childTnLst>
                                    <p:animEffect transition="out" filter="barn(outHorizontal)">
                                      <p:cBhvr>
                                        <p:cTn id="158" dur="500"/>
                                        <p:tgtEl>
                                          <p:spTgt spid="138"/>
                                        </p:tgtEl>
                                      </p:cBhvr>
                                    </p:animEffect>
                                    <p:set>
                                      <p:cBhvr>
                                        <p:cTn id="159" dur="1" fill="hold">
                                          <p:stCondLst>
                                            <p:cond delay="499"/>
                                          </p:stCondLst>
                                        </p:cTn>
                                        <p:tgtEl>
                                          <p:spTgt spid="138"/>
                                        </p:tgtEl>
                                        <p:attrNameLst>
                                          <p:attrName>style.visibility</p:attrName>
                                        </p:attrNameLst>
                                      </p:cBhvr>
                                      <p:to>
                                        <p:strVal val="hidden"/>
                                      </p:to>
                                    </p:set>
                                  </p:childTnLst>
                                </p:cTn>
                              </p:par>
                              <p:par>
                                <p:cTn id="160" presetID="16" presetClass="exit" presetSubtype="42" fill="hold" grpId="1" nodeType="withEffect">
                                  <p:stCondLst>
                                    <p:cond delay="0"/>
                                  </p:stCondLst>
                                  <p:childTnLst>
                                    <p:animEffect transition="out" filter="barn(outHorizontal)">
                                      <p:cBhvr>
                                        <p:cTn id="161" dur="500"/>
                                        <p:tgtEl>
                                          <p:spTgt spid="145"/>
                                        </p:tgtEl>
                                      </p:cBhvr>
                                    </p:animEffect>
                                    <p:set>
                                      <p:cBhvr>
                                        <p:cTn id="162" dur="1" fill="hold">
                                          <p:stCondLst>
                                            <p:cond delay="499"/>
                                          </p:stCondLst>
                                        </p:cTn>
                                        <p:tgtEl>
                                          <p:spTgt spid="145"/>
                                        </p:tgtEl>
                                        <p:attrNameLst>
                                          <p:attrName>style.visibility</p:attrName>
                                        </p:attrNameLst>
                                      </p:cBhvr>
                                      <p:to>
                                        <p:strVal val="hidden"/>
                                      </p:to>
                                    </p:set>
                                  </p:childTnLst>
                                </p:cTn>
                              </p:par>
                              <p:par>
                                <p:cTn id="163" presetID="16" presetClass="exit" presetSubtype="42" fill="hold" nodeType="withEffect">
                                  <p:stCondLst>
                                    <p:cond delay="0"/>
                                  </p:stCondLst>
                                  <p:childTnLst>
                                    <p:animEffect transition="out" filter="barn(outHorizontal)">
                                      <p:cBhvr>
                                        <p:cTn id="164" dur="500"/>
                                        <p:tgtEl>
                                          <p:spTgt spid="139"/>
                                        </p:tgtEl>
                                      </p:cBhvr>
                                    </p:animEffect>
                                    <p:set>
                                      <p:cBhvr>
                                        <p:cTn id="165" dur="1" fill="hold">
                                          <p:stCondLst>
                                            <p:cond delay="499"/>
                                          </p:stCondLst>
                                        </p:cTn>
                                        <p:tgtEl>
                                          <p:spTgt spid="139"/>
                                        </p:tgtEl>
                                        <p:attrNameLst>
                                          <p:attrName>style.visibility</p:attrName>
                                        </p:attrNameLst>
                                      </p:cBhvr>
                                      <p:to>
                                        <p:strVal val="hidden"/>
                                      </p:to>
                                    </p:set>
                                  </p:childTnLst>
                                </p:cTn>
                              </p:par>
                              <p:par>
                                <p:cTn id="166" presetID="16" presetClass="exit" presetSubtype="42" fill="hold" nodeType="withEffect">
                                  <p:stCondLst>
                                    <p:cond delay="0"/>
                                  </p:stCondLst>
                                  <p:childTnLst>
                                    <p:animEffect transition="out" filter="barn(outHorizontal)">
                                      <p:cBhvr>
                                        <p:cTn id="167" dur="500"/>
                                        <p:tgtEl>
                                          <p:spTgt spid="140"/>
                                        </p:tgtEl>
                                      </p:cBhvr>
                                    </p:animEffect>
                                    <p:set>
                                      <p:cBhvr>
                                        <p:cTn id="168" dur="1" fill="hold">
                                          <p:stCondLst>
                                            <p:cond delay="499"/>
                                          </p:stCondLst>
                                        </p:cTn>
                                        <p:tgtEl>
                                          <p:spTgt spid="140"/>
                                        </p:tgtEl>
                                        <p:attrNameLst>
                                          <p:attrName>style.visibility</p:attrName>
                                        </p:attrNameLst>
                                      </p:cBhvr>
                                      <p:to>
                                        <p:strVal val="hidden"/>
                                      </p:to>
                                    </p:set>
                                  </p:childTnLst>
                                </p:cTn>
                              </p:par>
                              <p:par>
                                <p:cTn id="169" presetID="16" presetClass="exit" presetSubtype="42" fill="hold" grpId="1" nodeType="withEffect">
                                  <p:stCondLst>
                                    <p:cond delay="0"/>
                                  </p:stCondLst>
                                  <p:childTnLst>
                                    <p:animEffect transition="out" filter="barn(outHorizontal)">
                                      <p:cBhvr>
                                        <p:cTn id="170" dur="500"/>
                                        <p:tgtEl>
                                          <p:spTgt spid="146"/>
                                        </p:tgtEl>
                                      </p:cBhvr>
                                    </p:animEffect>
                                    <p:set>
                                      <p:cBhvr>
                                        <p:cTn id="171" dur="1" fill="hold">
                                          <p:stCondLst>
                                            <p:cond delay="499"/>
                                          </p:stCondLst>
                                        </p:cTn>
                                        <p:tgtEl>
                                          <p:spTgt spid="146"/>
                                        </p:tgtEl>
                                        <p:attrNameLst>
                                          <p:attrName>style.visibility</p:attrName>
                                        </p:attrNameLst>
                                      </p:cBhvr>
                                      <p:to>
                                        <p:strVal val="hidden"/>
                                      </p:to>
                                    </p:set>
                                  </p:childTnLst>
                                </p:cTn>
                              </p:par>
                              <p:par>
                                <p:cTn id="172" presetID="16" presetClass="exit" presetSubtype="42" fill="hold" nodeType="withEffect">
                                  <p:stCondLst>
                                    <p:cond delay="0"/>
                                  </p:stCondLst>
                                  <p:childTnLst>
                                    <p:animEffect transition="out" filter="barn(outHorizontal)">
                                      <p:cBhvr>
                                        <p:cTn id="173" dur="500"/>
                                        <p:tgtEl>
                                          <p:spTgt spid="141"/>
                                        </p:tgtEl>
                                      </p:cBhvr>
                                    </p:animEffect>
                                    <p:set>
                                      <p:cBhvr>
                                        <p:cTn id="174" dur="1" fill="hold">
                                          <p:stCondLst>
                                            <p:cond delay="499"/>
                                          </p:stCondLst>
                                        </p:cTn>
                                        <p:tgtEl>
                                          <p:spTgt spid="141"/>
                                        </p:tgtEl>
                                        <p:attrNameLst>
                                          <p:attrName>style.visibility</p:attrName>
                                        </p:attrNameLst>
                                      </p:cBhvr>
                                      <p:to>
                                        <p:strVal val="hidden"/>
                                      </p:to>
                                    </p:set>
                                  </p:childTnLst>
                                </p:cTn>
                              </p:par>
                              <p:par>
                                <p:cTn id="175" presetID="10" presetClass="exit" presetSubtype="0" fill="hold" grpId="2" nodeType="withEffect">
                                  <p:stCondLst>
                                    <p:cond delay="0"/>
                                  </p:stCondLst>
                                  <p:childTnLst>
                                    <p:animEffect transition="out" filter="fade">
                                      <p:cBhvr>
                                        <p:cTn id="176" dur="300"/>
                                        <p:tgtEl>
                                          <p:spTgt spid="132"/>
                                        </p:tgtEl>
                                      </p:cBhvr>
                                    </p:animEffect>
                                    <p:set>
                                      <p:cBhvr>
                                        <p:cTn id="177" dur="1" fill="hold">
                                          <p:stCondLst>
                                            <p:cond delay="299"/>
                                          </p:stCondLst>
                                        </p:cTn>
                                        <p:tgtEl>
                                          <p:spTgt spid="132"/>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300"/>
                                        <p:tgtEl>
                                          <p:spTgt spid="130"/>
                                        </p:tgtEl>
                                      </p:cBhvr>
                                    </p:animEffect>
                                    <p:set>
                                      <p:cBhvr>
                                        <p:cTn id="180" dur="1" fill="hold">
                                          <p:stCondLst>
                                            <p:cond delay="299"/>
                                          </p:stCondLst>
                                        </p:cTn>
                                        <p:tgtEl>
                                          <p:spTgt spid="130"/>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300"/>
                                        <p:tgtEl>
                                          <p:spTgt spid="131"/>
                                        </p:tgtEl>
                                      </p:cBhvr>
                                    </p:animEffect>
                                    <p:set>
                                      <p:cBhvr>
                                        <p:cTn id="183" dur="1" fill="hold">
                                          <p:stCondLst>
                                            <p:cond delay="299"/>
                                          </p:stCondLst>
                                        </p:cTn>
                                        <p:tgtEl>
                                          <p:spTgt spid="131"/>
                                        </p:tgtEl>
                                        <p:attrNameLst>
                                          <p:attrName>style.visibility</p:attrName>
                                        </p:attrNameLst>
                                      </p:cBhvr>
                                      <p:to>
                                        <p:strVal val="hidden"/>
                                      </p:to>
                                    </p:set>
                                  </p:childTnLst>
                                </p:cTn>
                              </p:par>
                              <p:par>
                                <p:cTn id="184" presetID="10" presetClass="exit" presetSubtype="0" fill="hold" grpId="2" nodeType="withEffect">
                                  <p:stCondLst>
                                    <p:cond delay="0"/>
                                  </p:stCondLst>
                                  <p:childTnLst>
                                    <p:animEffect transition="out" filter="fade">
                                      <p:cBhvr>
                                        <p:cTn id="185" dur="300"/>
                                        <p:tgtEl>
                                          <p:spTgt spid="142"/>
                                        </p:tgtEl>
                                      </p:cBhvr>
                                    </p:animEffect>
                                    <p:set>
                                      <p:cBhvr>
                                        <p:cTn id="186" dur="1" fill="hold">
                                          <p:stCondLst>
                                            <p:cond delay="299"/>
                                          </p:stCondLst>
                                        </p:cTn>
                                        <p:tgtEl>
                                          <p:spTgt spid="142"/>
                                        </p:tgtEl>
                                        <p:attrNameLst>
                                          <p:attrName>style.visibility</p:attrName>
                                        </p:attrNameLst>
                                      </p:cBhvr>
                                      <p:to>
                                        <p:strVal val="hidden"/>
                                      </p:to>
                                    </p:set>
                                  </p:childTnLst>
                                </p:cTn>
                              </p:par>
                              <p:par>
                                <p:cTn id="187" presetID="10" presetClass="exit" presetSubtype="0" fill="hold" nodeType="withEffect">
                                  <p:stCondLst>
                                    <p:cond delay="0"/>
                                  </p:stCondLst>
                                  <p:childTnLst>
                                    <p:animEffect transition="out" filter="fade">
                                      <p:cBhvr>
                                        <p:cTn id="188" dur="300"/>
                                        <p:tgtEl>
                                          <p:spTgt spid="133"/>
                                        </p:tgtEl>
                                      </p:cBhvr>
                                    </p:animEffect>
                                    <p:set>
                                      <p:cBhvr>
                                        <p:cTn id="189" dur="1" fill="hold">
                                          <p:stCondLst>
                                            <p:cond delay="299"/>
                                          </p:stCondLst>
                                        </p:cTn>
                                        <p:tgtEl>
                                          <p:spTgt spid="133"/>
                                        </p:tgtEl>
                                        <p:attrNameLst>
                                          <p:attrName>style.visibility</p:attrName>
                                        </p:attrNameLst>
                                      </p:cBhvr>
                                      <p:to>
                                        <p:strVal val="hidden"/>
                                      </p:to>
                                    </p:set>
                                  </p:childTnLst>
                                </p:cTn>
                              </p:par>
                              <p:par>
                                <p:cTn id="190" presetID="10" presetClass="exit" presetSubtype="0" fill="hold" grpId="2" nodeType="withEffect">
                                  <p:stCondLst>
                                    <p:cond delay="0"/>
                                  </p:stCondLst>
                                  <p:childTnLst>
                                    <p:animEffect transition="out" filter="fade">
                                      <p:cBhvr>
                                        <p:cTn id="191" dur="300"/>
                                        <p:tgtEl>
                                          <p:spTgt spid="147"/>
                                        </p:tgtEl>
                                      </p:cBhvr>
                                    </p:animEffect>
                                    <p:set>
                                      <p:cBhvr>
                                        <p:cTn id="192" dur="1" fill="hold">
                                          <p:stCondLst>
                                            <p:cond delay="299"/>
                                          </p:stCondLst>
                                        </p:cTn>
                                        <p:tgtEl>
                                          <p:spTgt spid="14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300"/>
                                        <p:tgtEl>
                                          <p:spTgt spid="134"/>
                                        </p:tgtEl>
                                      </p:cBhvr>
                                    </p:animEffect>
                                    <p:set>
                                      <p:cBhvr>
                                        <p:cTn id="195" dur="1" fill="hold">
                                          <p:stCondLst>
                                            <p:cond delay="299"/>
                                          </p:stCondLst>
                                        </p:cTn>
                                        <p:tgtEl>
                                          <p:spTgt spid="134"/>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148"/>
                                        </p:tgtEl>
                                      </p:cBhvr>
                                    </p:animEffect>
                                    <p:set>
                                      <p:cBhvr>
                                        <p:cTn id="198" dur="1" fill="hold">
                                          <p:stCondLst>
                                            <p:cond delay="499"/>
                                          </p:stCondLst>
                                        </p:cTn>
                                        <p:tgtEl>
                                          <p:spTgt spid="148"/>
                                        </p:tgtEl>
                                        <p:attrNameLst>
                                          <p:attrName>style.visibility</p:attrName>
                                        </p:attrNameLst>
                                      </p:cBhvr>
                                      <p:to>
                                        <p:strVal val="hidden"/>
                                      </p:to>
                                    </p:set>
                                  </p:childTnLst>
                                </p:cTn>
                              </p:par>
                              <p:par>
                                <p:cTn id="199" presetID="10" presetClass="exit" presetSubtype="0" fill="hold" grpId="2" nodeType="withEffect">
                                  <p:stCondLst>
                                    <p:cond delay="0"/>
                                  </p:stCondLst>
                                  <p:childTnLst>
                                    <p:animEffect transition="out" filter="fade">
                                      <p:cBhvr>
                                        <p:cTn id="200" dur="300"/>
                                        <p:tgtEl>
                                          <p:spTgt spid="143"/>
                                        </p:tgtEl>
                                      </p:cBhvr>
                                    </p:animEffect>
                                    <p:set>
                                      <p:cBhvr>
                                        <p:cTn id="201" dur="1" fill="hold">
                                          <p:stCondLst>
                                            <p:cond delay="299"/>
                                          </p:stCondLst>
                                        </p:cTn>
                                        <p:tgtEl>
                                          <p:spTgt spid="143"/>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300"/>
                                        <p:tgtEl>
                                          <p:spTgt spid="135"/>
                                        </p:tgtEl>
                                      </p:cBhvr>
                                    </p:animEffect>
                                    <p:set>
                                      <p:cBhvr>
                                        <p:cTn id="204" dur="1" fill="hold">
                                          <p:stCondLst>
                                            <p:cond delay="299"/>
                                          </p:stCondLst>
                                        </p:cTn>
                                        <p:tgtEl>
                                          <p:spTgt spid="135"/>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300"/>
                                        <p:tgtEl>
                                          <p:spTgt spid="136"/>
                                        </p:tgtEl>
                                      </p:cBhvr>
                                    </p:animEffect>
                                    <p:set>
                                      <p:cBhvr>
                                        <p:cTn id="207" dur="1" fill="hold">
                                          <p:stCondLst>
                                            <p:cond delay="299"/>
                                          </p:stCondLst>
                                        </p:cTn>
                                        <p:tgtEl>
                                          <p:spTgt spid="136"/>
                                        </p:tgtEl>
                                        <p:attrNameLst>
                                          <p:attrName>style.visibility</p:attrName>
                                        </p:attrNameLst>
                                      </p:cBhvr>
                                      <p:to>
                                        <p:strVal val="hidden"/>
                                      </p:to>
                                    </p:set>
                                  </p:childTnLst>
                                </p:cTn>
                              </p:par>
                              <p:par>
                                <p:cTn id="208" presetID="10" presetClass="exit" presetSubtype="0" fill="hold" grpId="2" nodeType="withEffect">
                                  <p:stCondLst>
                                    <p:cond delay="0"/>
                                  </p:stCondLst>
                                  <p:childTnLst>
                                    <p:animEffect transition="out" filter="fade">
                                      <p:cBhvr>
                                        <p:cTn id="209" dur="300"/>
                                        <p:tgtEl>
                                          <p:spTgt spid="144"/>
                                        </p:tgtEl>
                                      </p:cBhvr>
                                    </p:animEffect>
                                    <p:set>
                                      <p:cBhvr>
                                        <p:cTn id="210" dur="1" fill="hold">
                                          <p:stCondLst>
                                            <p:cond delay="299"/>
                                          </p:stCondLst>
                                        </p:cTn>
                                        <p:tgtEl>
                                          <p:spTgt spid="144"/>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300"/>
                                        <p:tgtEl>
                                          <p:spTgt spid="137"/>
                                        </p:tgtEl>
                                      </p:cBhvr>
                                    </p:animEffect>
                                    <p:set>
                                      <p:cBhvr>
                                        <p:cTn id="213" dur="1" fill="hold">
                                          <p:stCondLst>
                                            <p:cond delay="299"/>
                                          </p:stCondLst>
                                        </p:cTn>
                                        <p:tgtEl>
                                          <p:spTgt spid="137"/>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300"/>
                                        <p:tgtEl>
                                          <p:spTgt spid="138"/>
                                        </p:tgtEl>
                                      </p:cBhvr>
                                    </p:animEffect>
                                    <p:set>
                                      <p:cBhvr>
                                        <p:cTn id="216" dur="1" fill="hold">
                                          <p:stCondLst>
                                            <p:cond delay="299"/>
                                          </p:stCondLst>
                                        </p:cTn>
                                        <p:tgtEl>
                                          <p:spTgt spid="138"/>
                                        </p:tgtEl>
                                        <p:attrNameLst>
                                          <p:attrName>style.visibility</p:attrName>
                                        </p:attrNameLst>
                                      </p:cBhvr>
                                      <p:to>
                                        <p:strVal val="hidden"/>
                                      </p:to>
                                    </p:set>
                                  </p:childTnLst>
                                </p:cTn>
                              </p:par>
                              <p:par>
                                <p:cTn id="217" presetID="10" presetClass="exit" presetSubtype="0" fill="hold" grpId="2" nodeType="withEffect">
                                  <p:stCondLst>
                                    <p:cond delay="0"/>
                                  </p:stCondLst>
                                  <p:childTnLst>
                                    <p:animEffect transition="out" filter="fade">
                                      <p:cBhvr>
                                        <p:cTn id="218" dur="300"/>
                                        <p:tgtEl>
                                          <p:spTgt spid="145"/>
                                        </p:tgtEl>
                                      </p:cBhvr>
                                    </p:animEffect>
                                    <p:set>
                                      <p:cBhvr>
                                        <p:cTn id="219" dur="1" fill="hold">
                                          <p:stCondLst>
                                            <p:cond delay="299"/>
                                          </p:stCondLst>
                                        </p:cTn>
                                        <p:tgtEl>
                                          <p:spTgt spid="145"/>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300"/>
                                        <p:tgtEl>
                                          <p:spTgt spid="139"/>
                                        </p:tgtEl>
                                      </p:cBhvr>
                                    </p:animEffect>
                                    <p:set>
                                      <p:cBhvr>
                                        <p:cTn id="222" dur="1" fill="hold">
                                          <p:stCondLst>
                                            <p:cond delay="299"/>
                                          </p:stCondLst>
                                        </p:cTn>
                                        <p:tgtEl>
                                          <p:spTgt spid="139"/>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300"/>
                                        <p:tgtEl>
                                          <p:spTgt spid="140"/>
                                        </p:tgtEl>
                                      </p:cBhvr>
                                    </p:animEffect>
                                    <p:set>
                                      <p:cBhvr>
                                        <p:cTn id="225" dur="1" fill="hold">
                                          <p:stCondLst>
                                            <p:cond delay="299"/>
                                          </p:stCondLst>
                                        </p:cTn>
                                        <p:tgtEl>
                                          <p:spTgt spid="140"/>
                                        </p:tgtEl>
                                        <p:attrNameLst>
                                          <p:attrName>style.visibility</p:attrName>
                                        </p:attrNameLst>
                                      </p:cBhvr>
                                      <p:to>
                                        <p:strVal val="hidden"/>
                                      </p:to>
                                    </p:set>
                                  </p:childTnLst>
                                </p:cTn>
                              </p:par>
                              <p:par>
                                <p:cTn id="226" presetID="10" presetClass="exit" presetSubtype="0" fill="hold" grpId="2" nodeType="withEffect">
                                  <p:stCondLst>
                                    <p:cond delay="0"/>
                                  </p:stCondLst>
                                  <p:childTnLst>
                                    <p:animEffect transition="out" filter="fade">
                                      <p:cBhvr>
                                        <p:cTn id="227" dur="300"/>
                                        <p:tgtEl>
                                          <p:spTgt spid="146"/>
                                        </p:tgtEl>
                                      </p:cBhvr>
                                    </p:animEffect>
                                    <p:set>
                                      <p:cBhvr>
                                        <p:cTn id="228" dur="1" fill="hold">
                                          <p:stCondLst>
                                            <p:cond delay="299"/>
                                          </p:stCondLst>
                                        </p:cTn>
                                        <p:tgtEl>
                                          <p:spTgt spid="146"/>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300"/>
                                        <p:tgtEl>
                                          <p:spTgt spid="141"/>
                                        </p:tgtEl>
                                      </p:cBhvr>
                                    </p:animEffect>
                                    <p:set>
                                      <p:cBhvr>
                                        <p:cTn id="231" dur="1" fill="hold">
                                          <p:stCondLst>
                                            <p:cond delay="299"/>
                                          </p:stCondLst>
                                        </p:cTn>
                                        <p:tgtEl>
                                          <p:spTgt spid="141"/>
                                        </p:tgtEl>
                                        <p:attrNameLst>
                                          <p:attrName>style.visibility</p:attrName>
                                        </p:attrNameLst>
                                      </p:cBhvr>
                                      <p:to>
                                        <p:strVal val="hidden"/>
                                      </p:to>
                                    </p:set>
                                  </p:childTnLst>
                                </p:cTn>
                              </p:par>
                              <p:par>
                                <p:cTn id="232" presetID="22" presetClass="entr" presetSubtype="1" fill="hold" grpId="0" nodeType="withEffect">
                                  <p:stCondLst>
                                    <p:cond delay="0"/>
                                  </p:stCondLst>
                                  <p:childTnLst>
                                    <p:set>
                                      <p:cBhvr>
                                        <p:cTn id="233" dur="1" fill="hold">
                                          <p:stCondLst>
                                            <p:cond delay="0"/>
                                          </p:stCondLst>
                                        </p:cTn>
                                        <p:tgtEl>
                                          <p:spTgt spid="152"/>
                                        </p:tgtEl>
                                        <p:attrNameLst>
                                          <p:attrName>style.visibility</p:attrName>
                                        </p:attrNameLst>
                                      </p:cBhvr>
                                      <p:to>
                                        <p:strVal val="visible"/>
                                      </p:to>
                                    </p:set>
                                    <p:animEffect transition="in" filter="wipe(up)">
                                      <p:cBhvr>
                                        <p:cTn id="234" dur="300"/>
                                        <p:tgtEl>
                                          <p:spTgt spid="152"/>
                                        </p:tgtEl>
                                      </p:cBhvr>
                                    </p:animEffect>
                                  </p:childTnLst>
                                </p:cTn>
                              </p:par>
                            </p:childTnLst>
                          </p:cTn>
                        </p:par>
                        <p:par>
                          <p:cTn id="235" fill="hold">
                            <p:stCondLst>
                              <p:cond delay="500"/>
                            </p:stCondLst>
                            <p:childTnLst>
                              <p:par>
                                <p:cTn id="236" presetID="26" presetClass="emph" presetSubtype="0" fill="hold" grpId="1" nodeType="afterEffect">
                                  <p:stCondLst>
                                    <p:cond delay="0"/>
                                  </p:stCondLst>
                                  <p:childTnLst>
                                    <p:animEffect transition="out" filter="fade">
                                      <p:cBhvr>
                                        <p:cTn id="237" dur="300" tmFilter="0, 0; .2, .5; .8, .5; 1, 0"/>
                                        <p:tgtEl>
                                          <p:spTgt spid="152"/>
                                        </p:tgtEl>
                                      </p:cBhvr>
                                    </p:animEffect>
                                    <p:animScale>
                                      <p:cBhvr>
                                        <p:cTn id="238" dur="150" autoRev="1" fill="hold"/>
                                        <p:tgtEl>
                                          <p:spTgt spid="152"/>
                                        </p:tgtEl>
                                      </p:cBhvr>
                                      <p:by x="105000" y="105000"/>
                                    </p:animScale>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grpId="0" nodeType="clickEffect">
                                  <p:stCondLst>
                                    <p:cond delay="0"/>
                                  </p:stCondLst>
                                  <p:childTnLst>
                                    <p:set>
                                      <p:cBhvr>
                                        <p:cTn id="242" dur="1" fill="hold">
                                          <p:stCondLst>
                                            <p:cond delay="0"/>
                                          </p:stCondLst>
                                        </p:cTn>
                                        <p:tgtEl>
                                          <p:spTgt spid="153"/>
                                        </p:tgtEl>
                                        <p:attrNameLst>
                                          <p:attrName>style.visibility</p:attrName>
                                        </p:attrNameLst>
                                      </p:cBhvr>
                                      <p:to>
                                        <p:strVal val="visible"/>
                                      </p:to>
                                    </p:set>
                                    <p:animEffect transition="in" filter="wipe(up)">
                                      <p:cBhvr>
                                        <p:cTn id="243" dur="300"/>
                                        <p:tgtEl>
                                          <p:spTgt spid="153"/>
                                        </p:tgtEl>
                                      </p:cBhvr>
                                    </p:animEffect>
                                  </p:childTnLst>
                                </p:cTn>
                              </p:par>
                            </p:childTnLst>
                          </p:cTn>
                        </p:par>
                        <p:par>
                          <p:cTn id="244" fill="hold">
                            <p:stCondLst>
                              <p:cond delay="300"/>
                            </p:stCondLst>
                            <p:childTnLst>
                              <p:par>
                                <p:cTn id="245" presetID="22" presetClass="entr" presetSubtype="2" fill="hold" nodeType="afterEffect">
                                  <p:stCondLst>
                                    <p:cond delay="0"/>
                                  </p:stCondLst>
                                  <p:childTnLst>
                                    <p:set>
                                      <p:cBhvr>
                                        <p:cTn id="246" dur="1" fill="hold">
                                          <p:stCondLst>
                                            <p:cond delay="0"/>
                                          </p:stCondLst>
                                        </p:cTn>
                                        <p:tgtEl>
                                          <p:spTgt spid="149"/>
                                        </p:tgtEl>
                                        <p:attrNameLst>
                                          <p:attrName>style.visibility</p:attrName>
                                        </p:attrNameLst>
                                      </p:cBhvr>
                                      <p:to>
                                        <p:strVal val="visible"/>
                                      </p:to>
                                    </p:set>
                                    <p:animEffect transition="in" filter="wipe(right)">
                                      <p:cBhvr>
                                        <p:cTn id="247" dur="3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p:bldP spid="129" grpId="1" animBg="1"/>
      <p:bldP spid="132" grpId="0"/>
      <p:bldP spid="132" grpId="1"/>
      <p:bldP spid="132" grpId="2"/>
      <p:bldP spid="142" grpId="0"/>
      <p:bldP spid="142" grpId="1"/>
      <p:bldP spid="142" grpId="2"/>
      <p:bldP spid="143" grpId="0"/>
      <p:bldP spid="143" grpId="1"/>
      <p:bldP spid="143" grpId="2"/>
      <p:bldP spid="144" grpId="0"/>
      <p:bldP spid="144" grpId="1"/>
      <p:bldP spid="144" grpId="2"/>
      <p:bldP spid="145" grpId="0"/>
      <p:bldP spid="145" grpId="1"/>
      <p:bldP spid="145" grpId="2"/>
      <p:bldP spid="146" grpId="0"/>
      <p:bldP spid="146" grpId="1"/>
      <p:bldP spid="146" grpId="2"/>
      <p:bldP spid="147" grpId="0" animBg="1"/>
      <p:bldP spid="147" grpId="1" animBg="1"/>
      <p:bldP spid="147" grpId="2" animBg="1"/>
      <p:bldP spid="148" grpId="0" animBg="1"/>
      <p:bldP spid="148" grpId="1" animBg="1"/>
      <p:bldP spid="153" grpId="0" animBg="1"/>
      <p:bldP spid="154" grpId="0" animBg="1"/>
      <p:bldP spid="154" grpId="1" animBg="1"/>
      <p:bldP spid="155" grpId="0" animBg="1"/>
      <p:bldP spid="155" grpId="1" animBg="1"/>
      <p:bldP spid="156" grpId="0" animBg="1"/>
      <p:bldP spid="156" grpId="1" animBg="1"/>
      <p:bldP spid="152" grpId="0" animBg="1"/>
      <p:bldP spid="152" grpId="1"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57150" y="-98425"/>
            <a:ext cx="8915400" cy="920750"/>
          </a:xfrm>
        </p:spPr>
        <p:txBody>
          <a:bodyPr/>
          <a:lstStyle/>
          <a:p>
            <a:r>
              <a:rPr lang="zh-CN" sz="3800"/>
              <a:t>基于</a:t>
            </a:r>
            <a:r>
              <a:rPr lang="zh-CN" altLang="zh-CN" sz="3800"/>
              <a:t>Application MMI</a:t>
            </a:r>
            <a:r>
              <a:rPr lang="zh-CN" sz="3800"/>
              <a:t>的</a:t>
            </a:r>
            <a:r>
              <a:rPr lang="zh-CN" altLang="zh-CN" sz="3800"/>
              <a:t>MHEG5</a:t>
            </a:r>
          </a:p>
        </p:txBody>
      </p:sp>
      <p:sp>
        <p:nvSpPr>
          <p:cNvPr id="86019" name="Rectangle 3"/>
          <p:cNvSpPr>
            <a:spLocks noGrp="1" noChangeArrowheads="1"/>
          </p:cNvSpPr>
          <p:nvPr>
            <p:ph type="body" idx="4294967295"/>
          </p:nvPr>
        </p:nvSpPr>
        <p:spPr>
          <a:xfrm>
            <a:off x="1155700" y="3810000"/>
            <a:ext cx="8337550" cy="2133600"/>
          </a:xfrm>
        </p:spPr>
        <p:txBody>
          <a:bodyPr/>
          <a:lstStyle/>
          <a:p>
            <a:r>
              <a:rPr lang="zh-CN" altLang="zh-CN" sz="2000">
                <a:solidFill>
                  <a:srgbClr val="0D0D0D"/>
                </a:solidFill>
              </a:rPr>
              <a:t>CI +</a:t>
            </a:r>
            <a:r>
              <a:rPr lang="zh-CN" sz="2000">
                <a:solidFill>
                  <a:srgbClr val="0D0D0D"/>
                </a:solidFill>
              </a:rPr>
              <a:t>应用程序</a:t>
            </a:r>
            <a:r>
              <a:rPr lang="zh-CN" altLang="zh-CN" sz="2000">
                <a:solidFill>
                  <a:srgbClr val="0D0D0D"/>
                </a:solidFill>
              </a:rPr>
              <a:t>MMI</a:t>
            </a:r>
            <a:r>
              <a:rPr lang="zh-CN" sz="2000">
                <a:solidFill>
                  <a:srgbClr val="0D0D0D"/>
                </a:solidFill>
              </a:rPr>
              <a:t>可能运行在一个主机上支持其他应用程序环境如。</a:t>
            </a:r>
            <a:r>
              <a:rPr lang="zh-CN" altLang="zh-CN" sz="2000">
                <a:solidFill>
                  <a:srgbClr val="0D0D0D"/>
                </a:solidFill>
              </a:rPr>
              <a:t>mheg 5,MHP</a:t>
            </a:r>
          </a:p>
          <a:p>
            <a:r>
              <a:rPr lang="zh-CN" sz="2000">
                <a:solidFill>
                  <a:srgbClr val="0D0D0D"/>
                </a:solidFill>
              </a:rPr>
              <a:t>所有内容表示引擎将</a:t>
            </a:r>
            <a:r>
              <a:rPr lang="zh-CN" altLang="zh-CN" sz="2000">
                <a:solidFill>
                  <a:srgbClr val="0D0D0D"/>
                </a:solidFill>
              </a:rPr>
              <a:t>CI +</a:t>
            </a:r>
            <a:r>
              <a:rPr lang="zh-CN" sz="2000">
                <a:solidFill>
                  <a:srgbClr val="0D0D0D"/>
                </a:solidFill>
              </a:rPr>
              <a:t>主机提供直接从</a:t>
            </a:r>
            <a:r>
              <a:rPr lang="zh-CN" altLang="zh-CN" sz="2000">
                <a:solidFill>
                  <a:srgbClr val="0D0D0D"/>
                </a:solidFill>
              </a:rPr>
              <a:t>CICAM</a:t>
            </a:r>
            <a:r>
              <a:rPr lang="zh-CN" sz="2000">
                <a:solidFill>
                  <a:srgbClr val="0D0D0D"/>
                </a:solidFill>
              </a:rPr>
              <a:t>通过应用</a:t>
            </a:r>
            <a:r>
              <a:rPr lang="zh-CN" altLang="zh-CN" sz="2000">
                <a:solidFill>
                  <a:srgbClr val="0D0D0D"/>
                </a:solidFill>
              </a:rPr>
              <a:t>MMI</a:t>
            </a:r>
            <a:r>
              <a:rPr lang="zh-CN" sz="2000">
                <a:solidFill>
                  <a:srgbClr val="0D0D0D"/>
                </a:solidFill>
              </a:rPr>
              <a:t>资源</a:t>
            </a:r>
          </a:p>
          <a:p>
            <a:r>
              <a:rPr lang="zh-CN" sz="2000">
                <a:solidFill>
                  <a:srgbClr val="0D0D0D"/>
                </a:solidFill>
              </a:rPr>
              <a:t>这个</a:t>
            </a:r>
            <a:r>
              <a:rPr lang="zh-CN" altLang="zh-CN" sz="2000">
                <a:solidFill>
                  <a:srgbClr val="0D0D0D"/>
                </a:solidFill>
              </a:rPr>
              <a:t>CICAM</a:t>
            </a:r>
            <a:r>
              <a:rPr lang="zh-CN" sz="2000">
                <a:solidFill>
                  <a:srgbClr val="0D0D0D"/>
                </a:solidFill>
              </a:rPr>
              <a:t>本身可以选择源文件数据从</a:t>
            </a:r>
            <a:r>
              <a:rPr lang="zh-CN" altLang="zh-CN" sz="2000">
                <a:solidFill>
                  <a:srgbClr val="0D0D0D"/>
                </a:solidFill>
              </a:rPr>
              <a:t>CICAM</a:t>
            </a:r>
            <a:r>
              <a:rPr lang="zh-CN" sz="2000">
                <a:solidFill>
                  <a:srgbClr val="0D0D0D"/>
                </a:solidFill>
              </a:rPr>
              <a:t>内部和</a:t>
            </a:r>
            <a:r>
              <a:rPr lang="zh-CN" altLang="zh-CN" sz="2000">
                <a:solidFill>
                  <a:srgbClr val="0D0D0D"/>
                </a:solidFill>
              </a:rPr>
              <a:t>/</a:t>
            </a:r>
            <a:r>
              <a:rPr lang="zh-CN" sz="2000">
                <a:solidFill>
                  <a:srgbClr val="0D0D0D"/>
                </a:solidFill>
              </a:rPr>
              <a:t>或直接从广播流</a:t>
            </a:r>
          </a:p>
          <a:p>
            <a:endParaRPr lang="zh-CN" sz="2000">
              <a:solidFill>
                <a:srgbClr val="0D0D0D"/>
              </a:solidFill>
            </a:endParaRPr>
          </a:p>
          <a:p>
            <a:endParaRPr lang="zh-CN" altLang="zh-CN" sz="1700">
              <a:solidFill>
                <a:srgbClr val="0D0D0D"/>
              </a:solidFill>
            </a:endParaRPr>
          </a:p>
        </p:txBody>
      </p:sp>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371600"/>
            <a:ext cx="76882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332098"/>
      </p:ext>
    </p:extLst>
  </p:cSld>
  <p:clrMapOvr>
    <a:masterClrMapping/>
  </p:clrMapOvr>
  <p:transition spd="med">
    <p:wedg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57150" y="-98425"/>
            <a:ext cx="8915400" cy="920750"/>
          </a:xfrm>
        </p:spPr>
        <p:txBody>
          <a:bodyPr/>
          <a:lstStyle/>
          <a:p>
            <a:r>
              <a:rPr lang="zh-CN" altLang="zh-CN" sz="3800"/>
              <a:t>CAM Firmware Upgrade</a:t>
            </a:r>
            <a:r>
              <a:rPr lang="zh-CN" sz="3800"/>
              <a:t>协同协议</a:t>
            </a:r>
          </a:p>
        </p:txBody>
      </p:sp>
      <p:sp>
        <p:nvSpPr>
          <p:cNvPr id="88067" name="Rectangle 3"/>
          <p:cNvSpPr>
            <a:spLocks noGrp="1" noChangeArrowheads="1"/>
          </p:cNvSpPr>
          <p:nvPr>
            <p:ph type="body" idx="4294967295"/>
          </p:nvPr>
        </p:nvSpPr>
        <p:spPr/>
        <p:txBody>
          <a:bodyPr/>
          <a:lstStyle/>
          <a:p>
            <a:pPr>
              <a:buFont typeface="Wingdings" pitchFamily="2" charset="2"/>
              <a:buNone/>
            </a:pPr>
            <a:r>
              <a:rPr lang="zh-CN" altLang="zh-CN" sz="1700">
                <a:solidFill>
                  <a:srgbClr val="0D0D0D"/>
                </a:solidFill>
              </a:rPr>
              <a:t>           </a:t>
            </a:r>
            <a:r>
              <a:rPr lang="zh-CN" sz="2600">
                <a:solidFill>
                  <a:srgbClr val="0D0D0D"/>
                </a:solidFill>
              </a:rPr>
              <a:t>实际中，对</a:t>
            </a:r>
            <a:r>
              <a:rPr lang="zh-CN" altLang="zh-CN" sz="2600">
                <a:solidFill>
                  <a:srgbClr val="0D0D0D"/>
                </a:solidFill>
              </a:rPr>
              <a:t>CAM</a:t>
            </a:r>
            <a:r>
              <a:rPr lang="zh-CN" sz="2600">
                <a:solidFill>
                  <a:srgbClr val="0D0D0D"/>
                </a:solidFill>
              </a:rPr>
              <a:t>的软件进行升级是不可避免的</a:t>
            </a:r>
            <a:r>
              <a:rPr lang="zh-CN" altLang="zh-CN" sz="2600">
                <a:solidFill>
                  <a:srgbClr val="0D0D0D"/>
                </a:solidFill>
              </a:rPr>
              <a:t>. </a:t>
            </a:r>
            <a:r>
              <a:rPr lang="zh-CN" sz="2600">
                <a:solidFill>
                  <a:srgbClr val="0D0D0D"/>
                </a:solidFill>
              </a:rPr>
              <a:t>但是，现有标准对</a:t>
            </a:r>
            <a:r>
              <a:rPr lang="zh-CN" altLang="zh-CN" sz="2600">
                <a:solidFill>
                  <a:srgbClr val="0D0D0D"/>
                </a:solidFill>
              </a:rPr>
              <a:t>CAM</a:t>
            </a:r>
            <a:r>
              <a:rPr lang="zh-CN" sz="2600">
                <a:solidFill>
                  <a:srgbClr val="0D0D0D"/>
                </a:solidFill>
              </a:rPr>
              <a:t>软件升级过程中的</a:t>
            </a:r>
            <a:r>
              <a:rPr lang="zh-CN" altLang="zh-CN" sz="2600">
                <a:solidFill>
                  <a:srgbClr val="0D0D0D"/>
                </a:solidFill>
              </a:rPr>
              <a:t>CAM</a:t>
            </a:r>
            <a:r>
              <a:rPr lang="zh-CN" sz="2600">
                <a:solidFill>
                  <a:srgbClr val="0D0D0D"/>
                </a:solidFill>
              </a:rPr>
              <a:t>和</a:t>
            </a:r>
            <a:r>
              <a:rPr lang="zh-CN" altLang="zh-CN" sz="2600">
                <a:solidFill>
                  <a:srgbClr val="0D0D0D"/>
                </a:solidFill>
              </a:rPr>
              <a:t>Host</a:t>
            </a:r>
            <a:r>
              <a:rPr lang="zh-CN" sz="2600">
                <a:solidFill>
                  <a:srgbClr val="0D0D0D"/>
                </a:solidFill>
              </a:rPr>
              <a:t>协同制定相应的协议。因此，</a:t>
            </a:r>
            <a:r>
              <a:rPr lang="zh-CN" altLang="zh-CN" sz="2600">
                <a:solidFill>
                  <a:srgbClr val="0D0D0D"/>
                </a:solidFill>
              </a:rPr>
              <a:t>CI+</a:t>
            </a:r>
            <a:r>
              <a:rPr lang="zh-CN" sz="2600">
                <a:solidFill>
                  <a:srgbClr val="0D0D0D"/>
                </a:solidFill>
              </a:rPr>
              <a:t>制定了</a:t>
            </a:r>
            <a:r>
              <a:rPr lang="zh-CN" altLang="zh-CN" sz="2600">
                <a:solidFill>
                  <a:srgbClr val="0D0D0D"/>
                </a:solidFill>
              </a:rPr>
              <a:t>CAM</a:t>
            </a:r>
            <a:r>
              <a:rPr lang="zh-CN" sz="2600">
                <a:solidFill>
                  <a:srgbClr val="0D0D0D"/>
                </a:solidFill>
              </a:rPr>
              <a:t>软件升级过程与</a:t>
            </a:r>
            <a:r>
              <a:rPr lang="zh-CN" altLang="zh-CN" sz="2600">
                <a:solidFill>
                  <a:srgbClr val="0D0D0D"/>
                </a:solidFill>
              </a:rPr>
              <a:t>Host</a:t>
            </a:r>
            <a:r>
              <a:rPr lang="zh-CN" sz="2600">
                <a:solidFill>
                  <a:srgbClr val="0D0D0D"/>
                </a:solidFill>
              </a:rPr>
              <a:t>协同的协议。协同协议如下：</a:t>
            </a:r>
          </a:p>
          <a:p>
            <a:pPr>
              <a:buFont typeface="Wingdings" pitchFamily="2" charset="2"/>
              <a:buNone/>
            </a:pPr>
            <a:r>
              <a:rPr lang="zh-CN" sz="2600">
                <a:solidFill>
                  <a:srgbClr val="0D0D0D"/>
                </a:solidFill>
              </a:rPr>
              <a:t>     </a:t>
            </a:r>
            <a:r>
              <a:rPr lang="zh-CN" altLang="zh-CN" sz="2600">
                <a:solidFill>
                  <a:srgbClr val="0D0D0D"/>
                </a:solidFill>
              </a:rPr>
              <a:t>1      </a:t>
            </a:r>
            <a:r>
              <a:rPr lang="zh-CN" sz="2600">
                <a:solidFill>
                  <a:srgbClr val="0D0D0D"/>
                </a:solidFill>
              </a:rPr>
              <a:t>升级过程发起；</a:t>
            </a:r>
          </a:p>
          <a:p>
            <a:pPr>
              <a:buFont typeface="Wingdings" pitchFamily="2" charset="2"/>
              <a:buNone/>
            </a:pPr>
            <a:r>
              <a:rPr lang="zh-CN" sz="2600">
                <a:solidFill>
                  <a:srgbClr val="0D0D0D"/>
                </a:solidFill>
              </a:rPr>
              <a:t>     </a:t>
            </a:r>
            <a:r>
              <a:rPr lang="zh-CN" altLang="zh-CN" sz="2600">
                <a:solidFill>
                  <a:srgbClr val="0D0D0D"/>
                </a:solidFill>
              </a:rPr>
              <a:t>2      </a:t>
            </a:r>
            <a:r>
              <a:rPr lang="zh-CN" sz="2600">
                <a:solidFill>
                  <a:srgbClr val="0D0D0D"/>
                </a:solidFill>
              </a:rPr>
              <a:t>升级过程状态显示；</a:t>
            </a:r>
          </a:p>
          <a:p>
            <a:pPr>
              <a:buFont typeface="Wingdings" pitchFamily="2" charset="2"/>
              <a:buNone/>
            </a:pPr>
            <a:r>
              <a:rPr lang="zh-CN" sz="2600">
                <a:solidFill>
                  <a:srgbClr val="0D0D0D"/>
                </a:solidFill>
              </a:rPr>
              <a:t>     </a:t>
            </a:r>
            <a:r>
              <a:rPr lang="zh-CN" altLang="zh-CN" sz="2600">
                <a:solidFill>
                  <a:srgbClr val="0D0D0D"/>
                </a:solidFill>
              </a:rPr>
              <a:t>3      </a:t>
            </a:r>
            <a:r>
              <a:rPr lang="zh-CN" sz="2600">
                <a:solidFill>
                  <a:srgbClr val="0D0D0D"/>
                </a:solidFill>
              </a:rPr>
              <a:t>升级结束操作提示。</a:t>
            </a:r>
          </a:p>
          <a:p>
            <a:pPr>
              <a:buFont typeface="Wingdings" pitchFamily="2" charset="2"/>
              <a:buNone/>
            </a:pPr>
            <a:r>
              <a:rPr lang="zh-CN" sz="1700">
                <a:solidFill>
                  <a:srgbClr val="0D0D0D"/>
                </a:solidFill>
              </a:rPr>
              <a:t>     </a:t>
            </a:r>
          </a:p>
          <a:p>
            <a:endParaRPr lang="zh-CN" sz="1700">
              <a:solidFill>
                <a:srgbClr val="0D0D0D"/>
              </a:solidFill>
            </a:endParaRPr>
          </a:p>
          <a:p>
            <a:endParaRPr lang="zh-CN" altLang="zh-CN">
              <a:solidFill>
                <a:srgbClr val="0D0D0D"/>
              </a:solidFill>
            </a:endParaRPr>
          </a:p>
        </p:txBody>
      </p:sp>
    </p:spTree>
    <p:extLst>
      <p:ext uri="{BB962C8B-B14F-4D97-AF65-F5344CB8AC3E}">
        <p14:creationId xmlns:p14="http://schemas.microsoft.com/office/powerpoint/2010/main" val="71898281"/>
      </p:ext>
    </p:extLst>
  </p:cSld>
  <p:clrMapOvr>
    <a:masterClrMapping/>
  </p:clrMapOvr>
  <p:transition spd="med">
    <p:split dir="in"/>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57150" y="-98425"/>
            <a:ext cx="8915400" cy="920750"/>
          </a:xfrm>
        </p:spPr>
        <p:txBody>
          <a:bodyPr/>
          <a:lstStyle/>
          <a:p>
            <a:r>
              <a:rPr lang="zh-CN" altLang="zh-CN" sz="3800"/>
              <a:t>PVR</a:t>
            </a:r>
          </a:p>
        </p:txBody>
      </p:sp>
      <p:sp>
        <p:nvSpPr>
          <p:cNvPr id="89091" name="Rectangle 3"/>
          <p:cNvSpPr>
            <a:spLocks noGrp="1" noChangeArrowheads="1"/>
          </p:cNvSpPr>
          <p:nvPr>
            <p:ph type="body" idx="4294967295"/>
          </p:nvPr>
        </p:nvSpPr>
        <p:spPr>
          <a:xfrm>
            <a:off x="974725" y="1600200"/>
            <a:ext cx="8435975" cy="4029075"/>
          </a:xfrm>
        </p:spPr>
        <p:txBody>
          <a:bodyPr/>
          <a:lstStyle/>
          <a:p>
            <a:pPr>
              <a:lnSpc>
                <a:spcPct val="80000"/>
              </a:lnSpc>
            </a:pPr>
            <a:r>
              <a:rPr lang="zh-CN" sz="2600">
                <a:solidFill>
                  <a:srgbClr val="0D0D0D"/>
                </a:solidFill>
              </a:rPr>
              <a:t>指定</a:t>
            </a:r>
            <a:r>
              <a:rPr lang="zh-CN" altLang="zh-CN" sz="2600">
                <a:solidFill>
                  <a:srgbClr val="0D0D0D"/>
                </a:solidFill>
              </a:rPr>
              <a:t>PVR</a:t>
            </a:r>
            <a:r>
              <a:rPr lang="zh-CN" sz="2600">
                <a:solidFill>
                  <a:srgbClr val="0D0D0D"/>
                </a:solidFill>
              </a:rPr>
              <a:t>资源提供能力的记录和回放</a:t>
            </a:r>
            <a:r>
              <a:rPr lang="zh-CN" altLang="zh-CN" sz="2600">
                <a:solidFill>
                  <a:srgbClr val="0D0D0D"/>
                </a:solidFill>
              </a:rPr>
              <a:t>CAS</a:t>
            </a:r>
            <a:r>
              <a:rPr lang="zh-CN" sz="2600">
                <a:solidFill>
                  <a:srgbClr val="0D0D0D"/>
                </a:solidFill>
              </a:rPr>
              <a:t>保护内容</a:t>
            </a:r>
          </a:p>
          <a:p>
            <a:pPr>
              <a:lnSpc>
                <a:spcPct val="80000"/>
              </a:lnSpc>
            </a:pPr>
            <a:endParaRPr lang="zh-CN" sz="2600">
              <a:solidFill>
                <a:srgbClr val="0D0D0D"/>
              </a:solidFill>
            </a:endParaRPr>
          </a:p>
          <a:p>
            <a:pPr>
              <a:lnSpc>
                <a:spcPct val="80000"/>
              </a:lnSpc>
            </a:pPr>
            <a:r>
              <a:rPr lang="zh-CN" sz="2600">
                <a:solidFill>
                  <a:srgbClr val="0D0D0D"/>
                </a:solidFill>
              </a:rPr>
              <a:t>允许记录的原始加密的内容</a:t>
            </a:r>
            <a:r>
              <a:rPr lang="zh-CN" altLang="zh-CN" sz="2600">
                <a:solidFill>
                  <a:srgbClr val="0D0D0D"/>
                </a:solidFill>
              </a:rPr>
              <a:t>(dvb csa)</a:t>
            </a:r>
            <a:r>
              <a:rPr lang="zh-CN" sz="2600">
                <a:solidFill>
                  <a:srgbClr val="0D0D0D"/>
                </a:solidFill>
              </a:rPr>
              <a:t>和回放的能力在日后在</a:t>
            </a:r>
            <a:r>
              <a:rPr lang="zh-CN" altLang="zh-CN" sz="2600">
                <a:solidFill>
                  <a:srgbClr val="0D0D0D"/>
                </a:solidFill>
              </a:rPr>
              <a:t>CAS</a:t>
            </a:r>
            <a:r>
              <a:rPr lang="zh-CN" sz="2600">
                <a:solidFill>
                  <a:srgbClr val="0D0D0D"/>
                </a:solidFill>
              </a:rPr>
              <a:t>自由裁量</a:t>
            </a:r>
          </a:p>
          <a:p>
            <a:pPr>
              <a:lnSpc>
                <a:spcPct val="80000"/>
              </a:lnSpc>
            </a:pPr>
            <a:endParaRPr lang="zh-CN" sz="2600">
              <a:solidFill>
                <a:srgbClr val="0D0D0D"/>
              </a:solidFill>
            </a:endParaRPr>
          </a:p>
          <a:p>
            <a:pPr>
              <a:lnSpc>
                <a:spcPct val="80000"/>
              </a:lnSpc>
            </a:pPr>
            <a:endParaRPr lang="zh-CN" altLang="zh-CN" sz="2600">
              <a:solidFill>
                <a:srgbClr val="0D0D0D"/>
              </a:solidFill>
            </a:endParaRPr>
          </a:p>
        </p:txBody>
      </p:sp>
    </p:spTree>
    <p:extLst>
      <p:ext uri="{BB962C8B-B14F-4D97-AF65-F5344CB8AC3E}">
        <p14:creationId xmlns:p14="http://schemas.microsoft.com/office/powerpoint/2010/main" val="3179469176"/>
      </p:ext>
    </p:extLst>
  </p:cSld>
  <p:clrMapOvr>
    <a:masterClrMapping/>
  </p:clrMapOvr>
  <p:transition spd="med">
    <p:split orient="vert" dir="in"/>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57150" y="-98425"/>
            <a:ext cx="8915400" cy="920750"/>
          </a:xfrm>
        </p:spPr>
        <p:txBody>
          <a:bodyPr/>
          <a:lstStyle/>
          <a:p>
            <a:r>
              <a:rPr lang="zh-CN" altLang="zh-CN"/>
              <a:t>HDCP SRM</a:t>
            </a:r>
            <a:r>
              <a:rPr lang="zh-CN"/>
              <a:t>传输协议</a:t>
            </a:r>
          </a:p>
        </p:txBody>
      </p:sp>
      <p:sp>
        <p:nvSpPr>
          <p:cNvPr id="91139" name="Rectangle 3"/>
          <p:cNvSpPr>
            <a:spLocks noGrp="1" noChangeArrowheads="1"/>
          </p:cNvSpPr>
          <p:nvPr>
            <p:ph type="body" idx="4294967295"/>
          </p:nvPr>
        </p:nvSpPr>
        <p:spPr/>
        <p:txBody>
          <a:bodyPr/>
          <a:lstStyle/>
          <a:p>
            <a:pPr>
              <a:buFont typeface="Wingdings" pitchFamily="2" charset="2"/>
              <a:buNone/>
            </a:pPr>
            <a:r>
              <a:rPr lang="zh-CN" altLang="zh-CN">
                <a:solidFill>
                  <a:srgbClr val="0D0D0D"/>
                </a:solidFill>
              </a:rPr>
              <a:t>      </a:t>
            </a:r>
            <a:r>
              <a:rPr lang="zh-CN" sz="2600">
                <a:solidFill>
                  <a:srgbClr val="0D0D0D"/>
                </a:solidFill>
              </a:rPr>
              <a:t>可能会收到系统的</a:t>
            </a:r>
            <a:r>
              <a:rPr lang="zh-CN" altLang="zh-CN" sz="2600">
                <a:solidFill>
                  <a:srgbClr val="0D0D0D"/>
                </a:solidFill>
              </a:rPr>
              <a:t>CICAM</a:t>
            </a:r>
            <a:r>
              <a:rPr lang="zh-CN" sz="2600">
                <a:solidFill>
                  <a:srgbClr val="0D0D0D"/>
                </a:solidFill>
              </a:rPr>
              <a:t>提高消息</a:t>
            </a:r>
            <a:r>
              <a:rPr lang="zh-CN" altLang="zh-CN" sz="2600">
                <a:solidFill>
                  <a:srgbClr val="0D0D0D"/>
                </a:solidFill>
              </a:rPr>
              <a:t>(</a:t>
            </a:r>
            <a:r>
              <a:rPr lang="zh-CN" sz="2600">
                <a:solidFill>
                  <a:srgbClr val="0D0D0D"/>
                </a:solidFill>
              </a:rPr>
              <a:t>即。</a:t>
            </a:r>
            <a:r>
              <a:rPr lang="zh-CN" altLang="zh-CN" sz="2600">
                <a:solidFill>
                  <a:srgbClr val="0D0D0D"/>
                </a:solidFill>
              </a:rPr>
              <a:t>SRM)</a:t>
            </a:r>
            <a:r>
              <a:rPr lang="zh-CN" sz="2600">
                <a:solidFill>
                  <a:srgbClr val="0D0D0D"/>
                </a:solidFill>
              </a:rPr>
              <a:t>数据文件。数据文件执行函数</a:t>
            </a:r>
            <a:r>
              <a:rPr lang="zh-CN" altLang="zh-CN" sz="2600">
                <a:solidFill>
                  <a:srgbClr val="0D0D0D"/>
                </a:solidFill>
              </a:rPr>
              <a:t>SRM</a:t>
            </a:r>
            <a:r>
              <a:rPr lang="zh-CN" sz="2600">
                <a:solidFill>
                  <a:srgbClr val="0D0D0D"/>
                </a:solidFill>
              </a:rPr>
              <a:t>为</a:t>
            </a:r>
            <a:r>
              <a:rPr lang="zh-CN" altLang="zh-CN" sz="2600">
                <a:solidFill>
                  <a:srgbClr val="0D0D0D"/>
                </a:solidFill>
              </a:rPr>
              <a:t>HDCP</a:t>
            </a:r>
            <a:r>
              <a:rPr lang="zh-CN" sz="2600">
                <a:solidFill>
                  <a:srgbClr val="0D0D0D"/>
                </a:solidFill>
              </a:rPr>
              <a:t>的黑名单。这些数据文件</a:t>
            </a:r>
            <a:r>
              <a:rPr lang="zh-CN" altLang="zh-CN" sz="2600">
                <a:solidFill>
                  <a:srgbClr val="0D0D0D"/>
                </a:solidFill>
              </a:rPr>
              <a:t>SRM</a:t>
            </a:r>
            <a:r>
              <a:rPr lang="zh-CN" sz="2600">
                <a:solidFill>
                  <a:srgbClr val="0D0D0D"/>
                </a:solidFill>
              </a:rPr>
              <a:t>应用到函数的</a:t>
            </a:r>
            <a:r>
              <a:rPr lang="zh-CN" altLang="zh-CN" sz="2600">
                <a:solidFill>
                  <a:srgbClr val="0D0D0D"/>
                </a:solidFill>
              </a:rPr>
              <a:t>HDCP </a:t>
            </a:r>
            <a:r>
              <a:rPr lang="zh-CN" sz="2600">
                <a:solidFill>
                  <a:srgbClr val="0D0D0D"/>
                </a:solidFill>
              </a:rPr>
              <a:t>服从主机。</a:t>
            </a:r>
            <a:r>
              <a:rPr lang="zh-CN" altLang="zh-CN" sz="2600">
                <a:solidFill>
                  <a:srgbClr val="0D0D0D"/>
                </a:solidFill>
              </a:rPr>
              <a:t>(a.</a:t>
            </a:r>
            <a:r>
              <a:rPr lang="zh-CN" sz="2600">
                <a:solidFill>
                  <a:srgbClr val="0D0D0D"/>
                </a:solidFill>
              </a:rPr>
              <a:t>部署</a:t>
            </a:r>
            <a:r>
              <a:rPr lang="zh-CN" altLang="zh-CN" sz="2600">
                <a:solidFill>
                  <a:srgbClr val="0D0D0D"/>
                </a:solidFill>
              </a:rPr>
              <a:t>HDCP</a:t>
            </a:r>
            <a:r>
              <a:rPr lang="zh-CN" sz="2600">
                <a:solidFill>
                  <a:srgbClr val="0D0D0D"/>
                </a:solidFill>
              </a:rPr>
              <a:t>输出在</a:t>
            </a:r>
            <a:r>
              <a:rPr lang="zh-CN" altLang="zh-CN" sz="2600">
                <a:solidFill>
                  <a:srgbClr val="0D0D0D"/>
                </a:solidFill>
              </a:rPr>
              <a:t>,b.HDCP</a:t>
            </a:r>
            <a:r>
              <a:rPr lang="zh-CN" sz="2600">
                <a:solidFill>
                  <a:srgbClr val="0D0D0D"/>
                </a:solidFill>
              </a:rPr>
              <a:t>源或中继器模式</a:t>
            </a:r>
            <a:r>
              <a:rPr lang="zh-CN" altLang="zh-CN" sz="2600">
                <a:solidFill>
                  <a:srgbClr val="0D0D0D"/>
                </a:solidFill>
              </a:rPr>
              <a:t>)</a:t>
            </a:r>
            <a:r>
              <a:rPr lang="zh-CN" sz="2600">
                <a:solidFill>
                  <a:srgbClr val="0D0D0D"/>
                </a:solidFill>
              </a:rPr>
              <a:t>。</a:t>
            </a:r>
          </a:p>
          <a:p>
            <a:pPr>
              <a:buFont typeface="Wingdings" pitchFamily="2" charset="2"/>
              <a:buNone/>
            </a:pPr>
            <a:endParaRPr lang="zh-CN" sz="2600">
              <a:solidFill>
                <a:srgbClr val="0D0D0D"/>
              </a:solidFill>
            </a:endParaRPr>
          </a:p>
          <a:p>
            <a:pPr>
              <a:buFont typeface="Wingdings" pitchFamily="2" charset="2"/>
              <a:buNone/>
            </a:pPr>
            <a:r>
              <a:rPr lang="zh-CN" sz="2600">
                <a:solidFill>
                  <a:srgbClr val="0D0D0D"/>
                </a:solidFill>
              </a:rPr>
              <a:t>        </a:t>
            </a:r>
            <a:r>
              <a:rPr lang="zh-CN" altLang="zh-CN" sz="2600">
                <a:solidFill>
                  <a:srgbClr val="0D0D0D"/>
                </a:solidFill>
              </a:rPr>
              <a:t>CI + CAM</a:t>
            </a:r>
            <a:r>
              <a:rPr lang="zh-CN" sz="2600">
                <a:solidFill>
                  <a:srgbClr val="0D0D0D"/>
                </a:solidFill>
              </a:rPr>
              <a:t>使用</a:t>
            </a:r>
            <a:r>
              <a:rPr lang="zh-CN" altLang="zh-CN" sz="2600">
                <a:solidFill>
                  <a:srgbClr val="0D0D0D"/>
                </a:solidFill>
              </a:rPr>
              <a:t>SAC</a:t>
            </a:r>
            <a:r>
              <a:rPr lang="zh-CN" sz="2600">
                <a:solidFill>
                  <a:srgbClr val="0D0D0D"/>
                </a:solidFill>
              </a:rPr>
              <a:t>通道交付</a:t>
            </a:r>
            <a:r>
              <a:rPr lang="zh-CN" altLang="zh-CN" sz="2600">
                <a:solidFill>
                  <a:srgbClr val="0D0D0D"/>
                </a:solidFill>
              </a:rPr>
              <a:t>SRM</a:t>
            </a:r>
            <a:r>
              <a:rPr lang="zh-CN" sz="2600">
                <a:solidFill>
                  <a:srgbClr val="0D0D0D"/>
                </a:solidFill>
              </a:rPr>
              <a:t>数据主机）</a:t>
            </a:r>
          </a:p>
        </p:txBody>
      </p:sp>
    </p:spTree>
    <p:extLst>
      <p:ext uri="{BB962C8B-B14F-4D97-AF65-F5344CB8AC3E}">
        <p14:creationId xmlns:p14="http://schemas.microsoft.com/office/powerpoint/2010/main" val="1211553842"/>
      </p:ext>
    </p:extLst>
  </p:cSld>
  <p:clrMapOvr>
    <a:masterClrMapping/>
  </p:clrMapOvr>
  <p:transition spd="med">
    <p:pull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zh-CN" altLang="zh-CN"/>
              <a:t>CI PLUS</a:t>
            </a:r>
            <a:r>
              <a:rPr lang="zh-CN"/>
              <a:t>技术设计的特性和优点</a:t>
            </a:r>
          </a:p>
        </p:txBody>
      </p:sp>
      <p:pic>
        <p:nvPicPr>
          <p:cNvPr id="931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485900"/>
            <a:ext cx="9436100" cy="412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01918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CAS – </a:t>
            </a:r>
            <a:r>
              <a:rPr lang="zh-CN" altLang="en-US" dirty="0" smtClean="0"/>
              <a:t>条件接收系统</a:t>
            </a:r>
            <a:endParaRPr lang="zh-CN" altLang="en-US" dirty="0"/>
          </a:p>
        </p:txBody>
      </p:sp>
      <p:sp>
        <p:nvSpPr>
          <p:cNvPr id="5" name="文本占位符 4"/>
          <p:cNvSpPr>
            <a:spLocks noGrp="1"/>
          </p:cNvSpPr>
          <p:nvPr>
            <p:ph type="body" idx="1"/>
          </p:nvPr>
        </p:nvSpPr>
        <p:spPr/>
        <p:txBody>
          <a:bodyPr/>
          <a:lstStyle/>
          <a:p>
            <a:pPr>
              <a:defRPr/>
            </a:pPr>
            <a:r>
              <a:rPr/>
              <a:t>林晓州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3"/>
          <p:cNvSpPr>
            <a:spLocks noGrp="1"/>
          </p:cNvSpPr>
          <p:nvPr>
            <p:ph type="title"/>
          </p:nvPr>
        </p:nvSpPr>
        <p:spPr>
          <a:xfrm>
            <a:off x="57150" y="-85725"/>
            <a:ext cx="8915400" cy="922338"/>
          </a:xfrm>
        </p:spPr>
        <p:txBody>
          <a:bodyPr/>
          <a:lstStyle/>
          <a:p>
            <a:r>
              <a:rPr lang="en-US" altLang="zh-CN" smtClean="0"/>
              <a:t>0. </a:t>
            </a:r>
            <a:r>
              <a:rPr lang="zh-CN" altLang="en-US" smtClean="0"/>
              <a:t>什么是</a:t>
            </a:r>
            <a:r>
              <a:rPr lang="en-US" altLang="zh-CN" smtClean="0"/>
              <a:t>CAS</a:t>
            </a:r>
            <a:endParaRPr lang="zh-CN" altLang="en-US" smtClean="0"/>
          </a:p>
        </p:txBody>
      </p:sp>
      <p:sp>
        <p:nvSpPr>
          <p:cNvPr id="5" name="内容占位符 4"/>
          <p:cNvSpPr>
            <a:spLocks noGrp="1"/>
          </p:cNvSpPr>
          <p:nvPr>
            <p:ph sz="half" idx="1"/>
          </p:nvPr>
        </p:nvSpPr>
        <p:spPr>
          <a:xfrm>
            <a:off x="344488" y="1974850"/>
            <a:ext cx="4381500" cy="4525963"/>
          </a:xfrm>
        </p:spPr>
        <p:txBody>
          <a:bodyPr/>
          <a:lstStyle/>
          <a:p>
            <a:pPr>
              <a:defRPr/>
            </a:pPr>
            <a:endParaRPr lang="en-US" altLang="zh-CN" dirty="0" smtClean="0"/>
          </a:p>
          <a:p>
            <a:pPr marL="0" indent="0">
              <a:buFont typeface="Wingdings" pitchFamily="2" charset="2"/>
              <a:buNone/>
              <a:defRPr/>
            </a:pPr>
            <a:endParaRPr lang="en-US" altLang="zh-CN" sz="1600" dirty="0" smtClean="0"/>
          </a:p>
          <a:p>
            <a:pPr marL="0" indent="0">
              <a:buFont typeface="Wingdings" pitchFamily="2" charset="2"/>
              <a:buNone/>
              <a:defRPr/>
            </a:pPr>
            <a:endParaRPr lang="en-US" altLang="zh-CN" sz="1600" dirty="0"/>
          </a:p>
          <a:p>
            <a:pPr marL="0" indent="0" algn="ctr">
              <a:buFont typeface="Wingdings" pitchFamily="2" charset="2"/>
              <a:buNone/>
              <a:defRPr/>
            </a:pPr>
            <a:r>
              <a:rPr lang="en-US" altLang="zh-CN" sz="7200" dirty="0" smtClean="0"/>
              <a:t>CAS</a:t>
            </a:r>
          </a:p>
          <a:p>
            <a:pPr marL="1371600" lvl="3" indent="0">
              <a:buFont typeface="Wingdings" pitchFamily="2" charset="2"/>
              <a:buNone/>
              <a:defRPr/>
            </a:pPr>
            <a:r>
              <a:rPr lang="zh-CN" altLang="en-US" dirty="0" smtClean="0"/>
              <a:t>条件接收系统</a:t>
            </a:r>
            <a:endParaRPr lang="en-US" altLang="zh-CN" dirty="0" smtClean="0"/>
          </a:p>
          <a:p>
            <a:pPr lvl="3">
              <a:defRPr/>
            </a:pPr>
            <a:r>
              <a:rPr lang="en-US" altLang="zh-CN" dirty="0" smtClean="0"/>
              <a:t>CAS</a:t>
            </a:r>
            <a:r>
              <a:rPr lang="zh-CN" altLang="en-US" b="1" dirty="0" smtClean="0"/>
              <a:t>组件</a:t>
            </a:r>
            <a:endParaRPr lang="en-US" altLang="zh-CN" dirty="0" smtClean="0"/>
          </a:p>
          <a:p>
            <a:pPr lvl="3">
              <a:defRPr/>
            </a:pPr>
            <a:r>
              <a:rPr lang="en-US" altLang="zh-CN" dirty="0" smtClean="0"/>
              <a:t>CAS</a:t>
            </a:r>
            <a:r>
              <a:rPr lang="zh-CN" altLang="en-US" b="1" dirty="0" smtClean="0"/>
              <a:t>原理</a:t>
            </a:r>
            <a:endParaRPr lang="en-US" altLang="zh-CN" b="1" dirty="0" smtClean="0"/>
          </a:p>
          <a:p>
            <a:pPr lvl="3">
              <a:defRPr/>
            </a:pPr>
            <a:r>
              <a:rPr lang="en-US" altLang="zh-CN" dirty="0"/>
              <a:t>CAS</a:t>
            </a:r>
            <a:r>
              <a:rPr lang="zh-CN" altLang="en-US" b="1" dirty="0" smtClean="0"/>
              <a:t>特点</a:t>
            </a:r>
            <a:endParaRPr lang="en-US" altLang="zh-CN" b="1" dirty="0" smtClean="0"/>
          </a:p>
          <a:p>
            <a:pPr lvl="3">
              <a:defRPr/>
            </a:pPr>
            <a:r>
              <a:rPr lang="en-US" altLang="zh-CN" dirty="0" smtClean="0"/>
              <a:t>CAS</a:t>
            </a:r>
            <a:r>
              <a:rPr lang="zh-CN" altLang="en-US" b="1" dirty="0" smtClean="0"/>
              <a:t>提供商</a:t>
            </a:r>
            <a:endParaRPr lang="en-US" altLang="zh-CN" b="1" dirty="0" smtClean="0"/>
          </a:p>
          <a:p>
            <a:pPr lvl="3">
              <a:defRPr/>
            </a:pPr>
            <a:endParaRPr lang="en-US" altLang="zh-CN" dirty="0" smtClean="0"/>
          </a:p>
          <a:p>
            <a:pPr>
              <a:defRPr/>
            </a:pPr>
            <a:endParaRPr lang="zh-CN" altLang="en-US" dirty="0"/>
          </a:p>
        </p:txBody>
      </p:sp>
      <p:sp>
        <p:nvSpPr>
          <p:cNvPr id="6" name="内容占位符 5"/>
          <p:cNvSpPr>
            <a:spLocks noGrp="1"/>
          </p:cNvSpPr>
          <p:nvPr>
            <p:ph sz="half" idx="2"/>
          </p:nvPr>
        </p:nvSpPr>
        <p:spPr>
          <a:xfrm>
            <a:off x="4957763" y="1460500"/>
            <a:ext cx="4381500" cy="4525963"/>
          </a:xfrm>
        </p:spPr>
        <p:txBody>
          <a:bodyPr/>
          <a:lstStyle/>
          <a:p>
            <a:pPr>
              <a:defRPr/>
            </a:pPr>
            <a:r>
              <a:rPr lang="zh-CN" altLang="en-US" dirty="0" smtClean="0"/>
              <a:t>目的：依权限收费</a:t>
            </a:r>
            <a:endParaRPr lang="en-US" altLang="zh-CN" dirty="0" smtClean="0"/>
          </a:p>
          <a:p>
            <a:pPr>
              <a:defRPr/>
            </a:pPr>
            <a:r>
              <a:rPr lang="zh-CN" altLang="en-US" dirty="0" smtClean="0"/>
              <a:t>方式：加密</a:t>
            </a:r>
            <a:r>
              <a:rPr lang="en-US" altLang="zh-CN" dirty="0" smtClean="0"/>
              <a:t>(</a:t>
            </a:r>
            <a:r>
              <a:rPr lang="zh-CN" altLang="en-US" dirty="0" smtClean="0"/>
              <a:t>扰</a:t>
            </a:r>
            <a:r>
              <a:rPr lang="en-US" altLang="zh-CN" dirty="0" smtClean="0"/>
              <a:t>)</a:t>
            </a:r>
          </a:p>
          <a:p>
            <a:pPr lvl="1">
              <a:defRPr/>
            </a:pPr>
            <a:r>
              <a:rPr lang="zh-CN" altLang="en-US" dirty="0" smtClean="0"/>
              <a:t>节目加密系统（加扰）</a:t>
            </a:r>
            <a:endParaRPr lang="en-US" altLang="zh-CN" dirty="0" smtClean="0"/>
          </a:p>
          <a:p>
            <a:pPr lvl="1">
              <a:defRPr/>
            </a:pPr>
            <a:r>
              <a:rPr lang="zh-CN" altLang="en-US" dirty="0" smtClean="0"/>
              <a:t>分层密钥加密系统</a:t>
            </a:r>
            <a:endParaRPr lang="en-US" altLang="zh-CN" dirty="0"/>
          </a:p>
          <a:p>
            <a:pPr>
              <a:defRPr/>
            </a:pPr>
            <a:r>
              <a:rPr lang="zh-CN" altLang="en-US" dirty="0" smtClean="0"/>
              <a:t>要点：</a:t>
            </a:r>
            <a:endParaRPr lang="en-US" altLang="zh-CN" dirty="0" smtClean="0"/>
          </a:p>
          <a:p>
            <a:pPr lvl="1">
              <a:defRPr/>
            </a:pPr>
            <a:r>
              <a:rPr lang="zh-CN" altLang="en-US" dirty="0" smtClean="0"/>
              <a:t>防止未授权收视</a:t>
            </a:r>
            <a:endParaRPr lang="en-US" altLang="zh-CN" dirty="0" smtClean="0"/>
          </a:p>
          <a:p>
            <a:pPr lvl="1">
              <a:defRPr/>
            </a:pPr>
            <a:r>
              <a:rPr lang="zh-CN" altLang="en-US" dirty="0" smtClean="0"/>
              <a:t>区分不同权限</a:t>
            </a:r>
            <a:endParaRPr lang="en-US" altLang="zh-CN" dirty="0" smtClean="0"/>
          </a:p>
          <a:p>
            <a:pPr>
              <a:defRPr/>
            </a:pPr>
            <a:r>
              <a:rPr lang="zh-CN" altLang="en-US" dirty="0" smtClean="0"/>
              <a:t>地位：</a:t>
            </a:r>
            <a:endParaRPr lang="en-US" altLang="zh-CN" dirty="0" smtClean="0"/>
          </a:p>
          <a:p>
            <a:pPr lvl="1">
              <a:defRPr/>
            </a:pPr>
            <a:r>
              <a:rPr lang="zh-CN" altLang="en-US" dirty="0" smtClean="0"/>
              <a:t>盈利基础</a:t>
            </a:r>
            <a:endParaRPr lang="en-US" altLang="zh-CN" dirty="0" smtClean="0"/>
          </a:p>
          <a:p>
            <a:pPr lvl="1">
              <a:defRPr/>
            </a:pPr>
            <a:r>
              <a:rPr lang="zh-CN" altLang="en-US" dirty="0" smtClean="0"/>
              <a:t>收费保障</a:t>
            </a:r>
            <a:endParaRPr lang="en-US" altLang="zh-CN" dirty="0" smtClean="0"/>
          </a:p>
          <a:p>
            <a:pPr lvl="1">
              <a:defRPr/>
            </a:pPr>
            <a:endParaRPr lang="en-US" altLang="zh-CN" dirty="0"/>
          </a:p>
        </p:txBody>
      </p:sp>
      <p:sp>
        <p:nvSpPr>
          <p:cNvPr id="8" name="线形标注 3(无边框) 7"/>
          <p:cNvSpPr/>
          <p:nvPr/>
        </p:nvSpPr>
        <p:spPr>
          <a:xfrm>
            <a:off x="4918227" y="980728"/>
            <a:ext cx="2915940" cy="504056"/>
          </a:xfrm>
          <a:prstGeom prst="callout3">
            <a:avLst>
              <a:gd name="adj1" fmla="val 44261"/>
              <a:gd name="adj2" fmla="val -627"/>
              <a:gd name="adj3" fmla="val 146483"/>
              <a:gd name="adj4" fmla="val -5089"/>
              <a:gd name="adj5" fmla="val 300890"/>
              <a:gd name="adj6" fmla="val -5380"/>
              <a:gd name="adj7" fmla="val 345122"/>
              <a:gd name="adj8" fmla="val 21906"/>
            </a:avLst>
          </a:prstGeom>
          <a:solidFill>
            <a:schemeClr val="tx1">
              <a:lumMod val="75000"/>
              <a:lumOff val="25000"/>
            </a:schemeClr>
          </a:solidFill>
          <a:ln w="28575">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anchor="ctr"/>
          <a:lstStyle/>
          <a:p>
            <a:pPr algn="ctr">
              <a:defRPr/>
            </a:pPr>
            <a:r>
              <a:rPr lang="zh-CN" altLang="en-US" dirty="0"/>
              <a:t>对电视节目码流进行加扰</a:t>
            </a:r>
          </a:p>
        </p:txBody>
      </p:sp>
      <p:sp>
        <p:nvSpPr>
          <p:cNvPr id="10" name="矩形 9"/>
          <p:cNvSpPr/>
          <p:nvPr/>
        </p:nvSpPr>
        <p:spPr>
          <a:xfrm>
            <a:off x="5748338" y="2555875"/>
            <a:ext cx="3024187" cy="301625"/>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748338" y="3001963"/>
            <a:ext cx="2517775" cy="296862"/>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线形标注 3(无边框) 11"/>
          <p:cNvSpPr/>
          <p:nvPr/>
        </p:nvSpPr>
        <p:spPr>
          <a:xfrm>
            <a:off x="6609755" y="4700600"/>
            <a:ext cx="3059956" cy="504056"/>
          </a:xfrm>
          <a:prstGeom prst="callout3">
            <a:avLst>
              <a:gd name="adj1" fmla="val 49840"/>
              <a:gd name="adj2" fmla="val 100420"/>
              <a:gd name="adj3" fmla="val -95215"/>
              <a:gd name="adj4" fmla="val 99297"/>
              <a:gd name="adj5" fmla="val -249500"/>
              <a:gd name="adj6" fmla="val 74990"/>
              <a:gd name="adj7" fmla="val -307041"/>
              <a:gd name="adj8" fmla="val 51161"/>
            </a:avLst>
          </a:prstGeom>
          <a:solidFill>
            <a:schemeClr val="tx1">
              <a:lumMod val="75000"/>
              <a:lumOff val="25000"/>
            </a:schemeClr>
          </a:solidFill>
          <a:ln w="28575">
            <a:solidFill>
              <a:schemeClr val="tx1">
                <a:lumMod val="75000"/>
                <a:lumOff val="25000"/>
              </a:schemeClr>
            </a:solidFill>
          </a:ln>
        </p:spPr>
        <p:style>
          <a:lnRef idx="0">
            <a:schemeClr val="accent4"/>
          </a:lnRef>
          <a:fillRef idx="3">
            <a:schemeClr val="accent4"/>
          </a:fillRef>
          <a:effectRef idx="3">
            <a:schemeClr val="accent4"/>
          </a:effectRef>
          <a:fontRef idx="minor">
            <a:schemeClr val="lt1"/>
          </a:fontRef>
        </p:style>
        <p:txBody>
          <a:bodyPr anchor="ctr"/>
          <a:lstStyle/>
          <a:p>
            <a:pPr algn="ctr">
              <a:defRPr/>
            </a:pPr>
            <a:r>
              <a:rPr lang="zh-CN" altLang="en-US" dirty="0"/>
              <a:t>对加扰节目的“钥匙”加密</a:t>
            </a:r>
          </a:p>
        </p:txBody>
      </p:sp>
      <p:sp>
        <p:nvSpPr>
          <p:cNvPr id="13" name="线形标注 3(无边框) 12"/>
          <p:cNvSpPr/>
          <p:nvPr/>
        </p:nvSpPr>
        <p:spPr>
          <a:xfrm>
            <a:off x="566738" y="1308100"/>
            <a:ext cx="3511550" cy="504825"/>
          </a:xfrm>
          <a:prstGeom prst="callout3">
            <a:avLst>
              <a:gd name="adj1" fmla="val 44261"/>
              <a:gd name="adj2" fmla="val -627"/>
              <a:gd name="adj3" fmla="val 134965"/>
              <a:gd name="adj4" fmla="val -9259"/>
              <a:gd name="adj5" fmla="val 288651"/>
              <a:gd name="adj6" fmla="val -9425"/>
              <a:gd name="adj7" fmla="val 462866"/>
              <a:gd name="adj8" fmla="val 32746"/>
            </a:avLst>
          </a:prstGeom>
          <a:solidFill>
            <a:srgbClr val="FFC000"/>
          </a:solidFill>
          <a:ln w="38100">
            <a:solidFill>
              <a:schemeClr val="tx1">
                <a:lumMod val="85000"/>
                <a:lumOff val="1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2400" b="1" dirty="0">
                <a:solidFill>
                  <a:schemeClr val="tx1">
                    <a:lumMod val="85000"/>
                    <a:lumOff val="15000"/>
                  </a:schemeClr>
                </a:solidFill>
                <a:latin typeface="Lucida Sans" pitchFamily="34" charset="0"/>
              </a:rPr>
              <a:t>Conditional</a:t>
            </a:r>
            <a:endParaRPr lang="zh-CN" altLang="en-US" sz="2400" b="1" dirty="0">
              <a:solidFill>
                <a:schemeClr val="tx1">
                  <a:lumMod val="85000"/>
                  <a:lumOff val="15000"/>
                </a:schemeClr>
              </a:solidFill>
              <a:latin typeface="Lucida Sans" pitchFamily="34" charset="0"/>
            </a:endParaRPr>
          </a:p>
        </p:txBody>
      </p:sp>
      <p:sp>
        <p:nvSpPr>
          <p:cNvPr id="14" name="矩形 13"/>
          <p:cNvSpPr/>
          <p:nvPr/>
        </p:nvSpPr>
        <p:spPr>
          <a:xfrm>
            <a:off x="1641475" y="3413125"/>
            <a:ext cx="555625" cy="79533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2197100" y="3413125"/>
            <a:ext cx="739775" cy="79533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2936875" y="3413125"/>
            <a:ext cx="528638" cy="795338"/>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线形标注 3(无边框) 16"/>
          <p:cNvSpPr/>
          <p:nvPr/>
        </p:nvSpPr>
        <p:spPr>
          <a:xfrm>
            <a:off x="566738" y="1971675"/>
            <a:ext cx="1630362" cy="504825"/>
          </a:xfrm>
          <a:prstGeom prst="callout3">
            <a:avLst>
              <a:gd name="adj1" fmla="val 100479"/>
              <a:gd name="adj2" fmla="val 48977"/>
              <a:gd name="adj3" fmla="val 129296"/>
              <a:gd name="adj4" fmla="val 48924"/>
              <a:gd name="adj5" fmla="val 141100"/>
              <a:gd name="adj6" fmla="val 48878"/>
              <a:gd name="adj7" fmla="val 284383"/>
              <a:gd name="adj8" fmla="val 122107"/>
            </a:avLst>
          </a:prstGeom>
          <a:solidFill>
            <a:srgbClr val="FFC000"/>
          </a:solidFill>
          <a:ln w="38100">
            <a:solidFill>
              <a:schemeClr val="tx1">
                <a:lumMod val="85000"/>
                <a:lumOff val="1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2400" b="1" dirty="0">
                <a:solidFill>
                  <a:schemeClr val="tx1">
                    <a:lumMod val="85000"/>
                    <a:lumOff val="15000"/>
                  </a:schemeClr>
                </a:solidFill>
                <a:latin typeface="Lucida Sans" pitchFamily="34" charset="0"/>
              </a:rPr>
              <a:t>Access</a:t>
            </a:r>
            <a:endParaRPr lang="zh-CN" altLang="en-US" sz="2400" b="1" dirty="0">
              <a:solidFill>
                <a:schemeClr val="tx1">
                  <a:lumMod val="85000"/>
                  <a:lumOff val="15000"/>
                </a:schemeClr>
              </a:solidFill>
              <a:latin typeface="Lucida Sans" pitchFamily="34" charset="0"/>
            </a:endParaRPr>
          </a:p>
        </p:txBody>
      </p:sp>
      <p:sp>
        <p:nvSpPr>
          <p:cNvPr id="18" name="线形标注 3(无边框) 17"/>
          <p:cNvSpPr/>
          <p:nvPr/>
        </p:nvSpPr>
        <p:spPr>
          <a:xfrm>
            <a:off x="2446338" y="1971675"/>
            <a:ext cx="1631950" cy="504825"/>
          </a:xfrm>
          <a:prstGeom prst="callout3">
            <a:avLst>
              <a:gd name="adj1" fmla="val 100479"/>
              <a:gd name="adj2" fmla="val 48977"/>
              <a:gd name="adj3" fmla="val 129296"/>
              <a:gd name="adj4" fmla="val 48924"/>
              <a:gd name="adj5" fmla="val 133541"/>
              <a:gd name="adj6" fmla="val 48878"/>
              <a:gd name="adj7" fmla="val 283663"/>
              <a:gd name="adj8" fmla="val 49725"/>
            </a:avLst>
          </a:prstGeom>
          <a:solidFill>
            <a:srgbClr val="FFC000"/>
          </a:solidFill>
          <a:ln w="38100">
            <a:solidFill>
              <a:schemeClr val="tx1">
                <a:lumMod val="85000"/>
                <a:lumOff val="1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2400" b="1" dirty="0">
                <a:solidFill>
                  <a:schemeClr val="tx1">
                    <a:lumMod val="85000"/>
                    <a:lumOff val="15000"/>
                  </a:schemeClr>
                </a:solidFill>
                <a:latin typeface="Lucida Sans" pitchFamily="34" charset="0"/>
              </a:rPr>
              <a:t>System</a:t>
            </a:r>
            <a:endParaRPr lang="zh-CN" altLang="en-US" sz="2400" b="1" dirty="0">
              <a:solidFill>
                <a:schemeClr val="tx1">
                  <a:lumMod val="85000"/>
                  <a:lumOff val="15000"/>
                </a:schemeClr>
              </a:solidFill>
              <a:latin typeface="Lucida Sans" pitchFamily="34" charset="0"/>
            </a:endParaRPr>
          </a:p>
        </p:txBody>
      </p:sp>
      <p:sp>
        <p:nvSpPr>
          <p:cNvPr id="19" name="下箭头 18"/>
          <p:cNvSpPr/>
          <p:nvPr/>
        </p:nvSpPr>
        <p:spPr>
          <a:xfrm>
            <a:off x="2322513" y="4189413"/>
            <a:ext cx="490537" cy="206375"/>
          </a:xfrm>
          <a:prstGeom prst="down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虚尾箭头 1">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wipe(up)">
                                      <p:cBhvr>
                                        <p:cTn id="20" dur="300"/>
                                        <p:tgtEl>
                                          <p:spTgt spid="6">
                                            <p:txEl>
                                              <p:pRg st="0" end="0"/>
                                            </p:txEl>
                                          </p:spTgt>
                                        </p:tgtEl>
                                      </p:cBhvr>
                                    </p:animEffect>
                                  </p:childTnLst>
                                </p:cTn>
                              </p:par>
                            </p:childTnLst>
                          </p:cTn>
                        </p:par>
                        <p:par>
                          <p:cTn id="21" fill="hold" nodeType="afterGroup">
                            <p:stCondLst>
                              <p:cond delay="300"/>
                            </p:stCondLst>
                            <p:childTnLst>
                              <p:par>
                                <p:cTn id="22" presetID="22" presetClass="entr" presetSubtype="1" fill="hold" grpId="0" nodeType="after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wipe(up)">
                                      <p:cBhvr>
                                        <p:cTn id="24" dur="300"/>
                                        <p:tgtEl>
                                          <p:spTgt spid="6">
                                            <p:txEl>
                                              <p:pRg st="1" end="1"/>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up)">
                                      <p:cBhvr>
                                        <p:cTn id="27" dur="300"/>
                                        <p:tgtEl>
                                          <p:spTgt spid="6">
                                            <p:txEl>
                                              <p:pRg st="2" end="2"/>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wipe(up)">
                                      <p:cBhvr>
                                        <p:cTn id="30" dur="300"/>
                                        <p:tgtEl>
                                          <p:spTgt spid="6">
                                            <p:txEl>
                                              <p:pRg st="3" end="3"/>
                                            </p:txEl>
                                          </p:spTgt>
                                        </p:tgtEl>
                                      </p:cBhvr>
                                    </p:animEffect>
                                  </p:childTnLst>
                                </p:cTn>
                              </p:par>
                            </p:childTnLst>
                          </p:cTn>
                        </p:par>
                        <p:par>
                          <p:cTn id="31" fill="hold" nodeType="afterGroup">
                            <p:stCondLst>
                              <p:cond delay="600"/>
                            </p:stCondLst>
                            <p:childTnLst>
                              <p:par>
                                <p:cTn id="32" presetID="22" presetClass="entr" presetSubtype="1" fill="hold" grpId="0" nodeType="after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wipe(up)">
                                      <p:cBhvr>
                                        <p:cTn id="34" dur="300"/>
                                        <p:tgtEl>
                                          <p:spTgt spid="6">
                                            <p:txEl>
                                              <p:pRg st="4" end="4"/>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up)">
                                      <p:cBhvr>
                                        <p:cTn id="37" dur="300"/>
                                        <p:tgtEl>
                                          <p:spTgt spid="6">
                                            <p:txEl>
                                              <p:pRg st="5" end="5"/>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wipe(up)">
                                      <p:cBhvr>
                                        <p:cTn id="40" dur="300"/>
                                        <p:tgtEl>
                                          <p:spTgt spid="6">
                                            <p:txEl>
                                              <p:pRg st="6" end="6"/>
                                            </p:txEl>
                                          </p:spTgt>
                                        </p:tgtEl>
                                      </p:cBhvr>
                                    </p:animEffect>
                                  </p:childTnLst>
                                </p:cTn>
                              </p:par>
                            </p:childTnLst>
                          </p:cTn>
                        </p:par>
                        <p:par>
                          <p:cTn id="41" fill="hold" nodeType="afterGroup">
                            <p:stCondLst>
                              <p:cond delay="900"/>
                            </p:stCondLst>
                            <p:childTnLst>
                              <p:par>
                                <p:cTn id="42" presetID="22" presetClass="entr" presetSubtype="1" fill="hold" grpId="0" nodeType="after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animEffect transition="in" filter="wipe(up)">
                                      <p:cBhvr>
                                        <p:cTn id="44" dur="300"/>
                                        <p:tgtEl>
                                          <p:spTgt spid="6">
                                            <p:txEl>
                                              <p:pRg st="7" end="7"/>
                                            </p:txEl>
                                          </p:spTgt>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up)">
                                      <p:cBhvr>
                                        <p:cTn id="47" dur="300"/>
                                        <p:tgtEl>
                                          <p:spTgt spid="6">
                                            <p:txEl>
                                              <p:pRg st="8" end="8"/>
                                            </p:txEl>
                                          </p:spTgt>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wipe(up)">
                                      <p:cBhvr>
                                        <p:cTn id="50" dur="300"/>
                                        <p:tgtEl>
                                          <p:spTgt spid="6">
                                            <p:txEl>
                                              <p:pRg st="9" end="9"/>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300"/>
                                        <p:tgtEl>
                                          <p:spTgt spid="1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300"/>
                                        <p:tgtEl>
                                          <p:spTgt spid="11"/>
                                        </p:tgtEl>
                                      </p:cBhvr>
                                    </p:animEffect>
                                  </p:childTnLst>
                                </p:cTn>
                              </p:par>
                            </p:childTnLst>
                          </p:cTn>
                        </p:par>
                        <p:par>
                          <p:cTn id="57" fill="hold" nodeType="afterGroup">
                            <p:stCondLst>
                              <p:cond delay="1200"/>
                            </p:stCondLst>
                            <p:childTnLst>
                              <p:par>
                                <p:cTn id="58" presetID="22" presetClass="entr" presetSubtype="4"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nodeType="afterGroup">
                            <p:stCondLst>
                              <p:cond delay="1700"/>
                            </p:stCondLst>
                            <p:childTnLst>
                              <p:par>
                                <p:cTn id="62" presetID="22" presetClass="entr" presetSubtype="1"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500"/>
                                        <p:tgtEl>
                                          <p:spTgt spid="1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repeatCount="indefinite"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1000"/>
                                        <p:tgtEl>
                                          <p:spTgt spid="19"/>
                                        </p:tgtEl>
                                      </p:cBhvr>
                                    </p:animEffect>
                                  </p:childTnLst>
                                </p:cTn>
                              </p:par>
                              <p:par>
                                <p:cTn id="70" presetID="22" presetClass="entr" presetSubtype="1" fill="hold" grpId="0" nodeType="withEffect">
                                  <p:stCondLst>
                                    <p:cond delay="500"/>
                                  </p:stCondLst>
                                  <p:childTnLst>
                                    <p:set>
                                      <p:cBhvr>
                                        <p:cTn id="71" dur="1" fill="hold">
                                          <p:stCondLst>
                                            <p:cond delay="0"/>
                                          </p:stCondLst>
                                        </p:cTn>
                                        <p:tgtEl>
                                          <p:spTgt spid="5">
                                            <p:txEl>
                                              <p:pRg st="4" end="4"/>
                                            </p:txEl>
                                          </p:spTgt>
                                        </p:tgtEl>
                                        <p:attrNameLst>
                                          <p:attrName>style.visibility</p:attrName>
                                        </p:attrNameLst>
                                      </p:cBhvr>
                                      <p:to>
                                        <p:strVal val="visible"/>
                                      </p:to>
                                    </p:set>
                                    <p:animEffect transition="in" filter="wipe(up)">
                                      <p:cBhvr>
                                        <p:cTn id="72" dur="500"/>
                                        <p:tgtEl>
                                          <p:spTgt spid="5">
                                            <p:txEl>
                                              <p:pRg st="4" end="4"/>
                                            </p:txEl>
                                          </p:spTgt>
                                        </p:tgtEl>
                                      </p:cBhvr>
                                    </p:animEffect>
                                  </p:childTnLst>
                                </p:cTn>
                              </p:par>
                            </p:childTnLst>
                          </p:cTn>
                        </p:par>
                        <p:par>
                          <p:cTn id="73" fill="hold" nodeType="afterGroup">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5">
                                            <p:txEl>
                                              <p:pRg st="5" end="5"/>
                                            </p:txEl>
                                          </p:spTgt>
                                        </p:tgtEl>
                                        <p:attrNameLst>
                                          <p:attrName>style.visibility</p:attrName>
                                        </p:attrNameLst>
                                      </p:cBhvr>
                                      <p:to>
                                        <p:strVal val="visible"/>
                                      </p:to>
                                    </p:set>
                                    <p:animEffect transition="in" filter="wipe(up)">
                                      <p:cBhvr>
                                        <p:cTn id="76" dur="300"/>
                                        <p:tgtEl>
                                          <p:spTgt spid="5">
                                            <p:txEl>
                                              <p:pRg st="5" end="5"/>
                                            </p:txEl>
                                          </p:spTgt>
                                        </p:tgtEl>
                                      </p:cBhvr>
                                    </p:animEffect>
                                  </p:childTnLst>
                                </p:cTn>
                              </p:par>
                            </p:childTnLst>
                          </p:cTn>
                        </p:par>
                        <p:par>
                          <p:cTn id="77" fill="hold" nodeType="afterGroup">
                            <p:stCondLst>
                              <p:cond delay="1300"/>
                            </p:stCondLst>
                            <p:childTnLst>
                              <p:par>
                                <p:cTn id="78" presetID="22" presetClass="entr" presetSubtype="1" fill="hold" grpId="0" nodeType="afterEffect">
                                  <p:stCondLst>
                                    <p:cond delay="0"/>
                                  </p:stCondLst>
                                  <p:childTnLst>
                                    <p:set>
                                      <p:cBhvr>
                                        <p:cTn id="79" dur="1" fill="hold">
                                          <p:stCondLst>
                                            <p:cond delay="0"/>
                                          </p:stCondLst>
                                        </p:cTn>
                                        <p:tgtEl>
                                          <p:spTgt spid="5">
                                            <p:txEl>
                                              <p:pRg st="6" end="6"/>
                                            </p:txEl>
                                          </p:spTgt>
                                        </p:tgtEl>
                                        <p:attrNameLst>
                                          <p:attrName>style.visibility</p:attrName>
                                        </p:attrNameLst>
                                      </p:cBhvr>
                                      <p:to>
                                        <p:strVal val="visible"/>
                                      </p:to>
                                    </p:set>
                                    <p:animEffect transition="in" filter="wipe(up)">
                                      <p:cBhvr>
                                        <p:cTn id="80" dur="300"/>
                                        <p:tgtEl>
                                          <p:spTgt spid="5">
                                            <p:txEl>
                                              <p:pRg st="6" end="6"/>
                                            </p:txEl>
                                          </p:spTgt>
                                        </p:tgtEl>
                                      </p:cBhvr>
                                    </p:animEffect>
                                  </p:childTnLst>
                                </p:cTn>
                              </p:par>
                            </p:childTnLst>
                          </p:cTn>
                        </p:par>
                        <p:par>
                          <p:cTn id="81" fill="hold" nodeType="afterGroup">
                            <p:stCondLst>
                              <p:cond delay="1600"/>
                            </p:stCondLst>
                            <p:childTnLst>
                              <p:par>
                                <p:cTn id="82" presetID="22" presetClass="entr" presetSubtype="1" fill="hold" grpId="0" nodeType="after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wipe(up)">
                                      <p:cBhvr>
                                        <p:cTn id="84" dur="300"/>
                                        <p:tgtEl>
                                          <p:spTgt spid="5">
                                            <p:txEl>
                                              <p:pRg st="7" end="7"/>
                                            </p:txEl>
                                          </p:spTgt>
                                        </p:tgtEl>
                                      </p:cBhvr>
                                    </p:animEffect>
                                  </p:childTnLst>
                                </p:cTn>
                              </p:par>
                            </p:childTnLst>
                          </p:cTn>
                        </p:par>
                        <p:par>
                          <p:cTn id="85" fill="hold" nodeType="afterGroup">
                            <p:stCondLst>
                              <p:cond delay="1900"/>
                            </p:stCondLst>
                            <p:childTnLst>
                              <p:par>
                                <p:cTn id="86" presetID="22" presetClass="entr" presetSubtype="1" fill="hold" grpId="0" nodeType="afterEffect">
                                  <p:stCondLst>
                                    <p:cond delay="0"/>
                                  </p:stCondLst>
                                  <p:childTnLst>
                                    <p:set>
                                      <p:cBhvr>
                                        <p:cTn id="87" dur="1" fill="hold">
                                          <p:stCondLst>
                                            <p:cond delay="0"/>
                                          </p:stCondLst>
                                        </p:cTn>
                                        <p:tgtEl>
                                          <p:spTgt spid="5">
                                            <p:txEl>
                                              <p:pRg st="8" end="8"/>
                                            </p:txEl>
                                          </p:spTgt>
                                        </p:tgtEl>
                                        <p:attrNameLst>
                                          <p:attrName>style.visibility</p:attrName>
                                        </p:attrNameLst>
                                      </p:cBhvr>
                                      <p:to>
                                        <p:strVal val="visible"/>
                                      </p:to>
                                    </p:set>
                                    <p:animEffect transition="in" filter="wipe(up)">
                                      <p:cBhvr>
                                        <p:cTn id="88" dur="3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0" grpId="0" animBg="1"/>
      <p:bldP spid="11" grpId="0" animBg="1"/>
      <p:bldP spid="13" grpId="0" animBg="1"/>
      <p:bldP spid="17"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3"/>
          <p:cNvSpPr>
            <a:spLocks noGrp="1"/>
          </p:cNvSpPr>
          <p:nvPr>
            <p:ph type="title"/>
          </p:nvPr>
        </p:nvSpPr>
        <p:spPr>
          <a:xfrm>
            <a:off x="57150" y="-85725"/>
            <a:ext cx="8915400" cy="922338"/>
          </a:xfrm>
        </p:spPr>
        <p:txBody>
          <a:bodyPr/>
          <a:lstStyle/>
          <a:p>
            <a:r>
              <a:rPr lang="zh-CN" altLang="en-US" smtClean="0"/>
              <a:t>１</a:t>
            </a:r>
            <a:r>
              <a:rPr lang="en-US" altLang="zh-CN" smtClean="0"/>
              <a:t>. CAS</a:t>
            </a:r>
            <a:r>
              <a:rPr lang="zh-CN" altLang="en-US" smtClean="0"/>
              <a:t>的组件</a:t>
            </a:r>
          </a:p>
        </p:txBody>
      </p:sp>
      <p:sp>
        <p:nvSpPr>
          <p:cNvPr id="2" name="内容占位符 1"/>
          <p:cNvSpPr>
            <a:spLocks noGrp="1"/>
          </p:cNvSpPr>
          <p:nvPr>
            <p:ph sz="half" idx="1"/>
          </p:nvPr>
        </p:nvSpPr>
        <p:spPr>
          <a:xfrm>
            <a:off x="495300" y="1381125"/>
            <a:ext cx="4381500" cy="4352925"/>
          </a:xfrm>
        </p:spPr>
        <p:txBody>
          <a:bodyPr>
            <a:normAutofit/>
          </a:bodyPr>
          <a:lstStyle/>
          <a:p>
            <a:pPr>
              <a:defRPr/>
            </a:pPr>
            <a:r>
              <a:rPr lang="zh-CN" altLang="en-US" b="0" dirty="0"/>
              <a:t>集成</a:t>
            </a:r>
            <a:r>
              <a:rPr lang="zh-CN" altLang="en-US" b="0" dirty="0" smtClean="0"/>
              <a:t>管理系统</a:t>
            </a:r>
            <a:r>
              <a:rPr lang="en-US" altLang="zh-CN" b="0" dirty="0" smtClean="0"/>
              <a:t>(IMS)</a:t>
            </a:r>
          </a:p>
          <a:p>
            <a:pPr>
              <a:defRPr/>
            </a:pPr>
            <a:r>
              <a:rPr lang="zh-CN" altLang="en-US" b="0" dirty="0" smtClean="0"/>
              <a:t>节目管理系统</a:t>
            </a:r>
            <a:r>
              <a:rPr lang="en-US" altLang="zh-CN" b="0" dirty="0" smtClean="0"/>
              <a:t>(PMS)</a:t>
            </a:r>
          </a:p>
          <a:p>
            <a:pPr>
              <a:defRPr/>
            </a:pPr>
            <a:r>
              <a:rPr lang="zh-CN" altLang="en-US" b="0" dirty="0" smtClean="0"/>
              <a:t>用户管理系统</a:t>
            </a:r>
            <a:r>
              <a:rPr lang="en-US" altLang="zh-CN" b="0" dirty="0" smtClean="0"/>
              <a:t>(SMS)</a:t>
            </a:r>
          </a:p>
          <a:p>
            <a:pPr>
              <a:defRPr/>
            </a:pPr>
            <a:r>
              <a:rPr lang="zh-CN" altLang="en-US" b="0" dirty="0" smtClean="0"/>
              <a:t>前端</a:t>
            </a:r>
            <a:r>
              <a:rPr lang="zh-CN" altLang="en-US" b="0" dirty="0"/>
              <a:t>条件</a:t>
            </a:r>
            <a:r>
              <a:rPr lang="zh-CN" altLang="en-US" b="0" dirty="0" smtClean="0"/>
              <a:t>接收系统</a:t>
            </a:r>
            <a:r>
              <a:rPr lang="en-US" altLang="zh-CN" b="0" dirty="0" smtClean="0"/>
              <a:t>(CAS)</a:t>
            </a:r>
          </a:p>
          <a:p>
            <a:pPr>
              <a:defRPr/>
            </a:pPr>
            <a:r>
              <a:rPr lang="zh-CN" altLang="en-US" b="0" dirty="0" smtClean="0"/>
              <a:t>电子</a:t>
            </a:r>
            <a:r>
              <a:rPr lang="zh-CN" altLang="en-US" b="0" dirty="0"/>
              <a:t>节目指南</a:t>
            </a:r>
            <a:r>
              <a:rPr lang="zh-CN" altLang="en-US" b="0" dirty="0" smtClean="0"/>
              <a:t>系统</a:t>
            </a:r>
            <a:r>
              <a:rPr lang="en-US" altLang="zh-CN" b="0" dirty="0" smtClean="0"/>
              <a:t>(EPG)</a:t>
            </a:r>
          </a:p>
          <a:p>
            <a:pPr>
              <a:defRPr/>
            </a:pPr>
            <a:r>
              <a:rPr lang="zh-CN" altLang="en-US" b="0" dirty="0" smtClean="0"/>
              <a:t>复用</a:t>
            </a:r>
            <a:r>
              <a:rPr lang="zh-CN" altLang="en-US" b="0" dirty="0"/>
              <a:t>加扰处理</a:t>
            </a:r>
            <a:r>
              <a:rPr lang="zh-CN" altLang="en-US" b="0" dirty="0" smtClean="0"/>
              <a:t>系统</a:t>
            </a:r>
            <a:endParaRPr lang="en-US" altLang="zh-CN" b="0" dirty="0" smtClean="0"/>
          </a:p>
          <a:p>
            <a:pPr>
              <a:defRPr/>
            </a:pPr>
            <a:r>
              <a:rPr lang="zh-CN" altLang="en-US" b="0" dirty="0" smtClean="0"/>
              <a:t>接收</a:t>
            </a:r>
            <a:r>
              <a:rPr lang="zh-CN" altLang="en-US" b="0" dirty="0"/>
              <a:t>端</a:t>
            </a:r>
            <a:r>
              <a:rPr lang="en-US" altLang="zh-CN" b="0" dirty="0"/>
              <a:t>CA</a:t>
            </a:r>
            <a:r>
              <a:rPr lang="zh-CN" altLang="en-US" b="0" dirty="0" smtClean="0"/>
              <a:t>系统</a:t>
            </a:r>
            <a:endParaRPr lang="en-US" altLang="zh-CN" b="0" dirty="0" smtClean="0"/>
          </a:p>
          <a:p>
            <a:pPr>
              <a:defRPr/>
            </a:pPr>
            <a:r>
              <a:rPr lang="zh-CN" altLang="en-US" b="0" dirty="0" smtClean="0"/>
              <a:t>智能</a:t>
            </a:r>
            <a:r>
              <a:rPr lang="zh-CN" altLang="en-US" b="0" dirty="0"/>
              <a:t>卡发行与</a:t>
            </a:r>
            <a:r>
              <a:rPr lang="zh-CN" altLang="en-US" b="0" dirty="0" smtClean="0"/>
              <a:t>管理系统</a:t>
            </a:r>
            <a:endParaRPr lang="zh-CN" altLang="en-US" dirty="0"/>
          </a:p>
        </p:txBody>
      </p:sp>
      <p:sp>
        <p:nvSpPr>
          <p:cNvPr id="6" name="线形标注 1(带边框和强调线) 5"/>
          <p:cNvSpPr/>
          <p:nvPr/>
        </p:nvSpPr>
        <p:spPr>
          <a:xfrm>
            <a:off x="5097463" y="1052513"/>
            <a:ext cx="4176712" cy="1296987"/>
          </a:xfrm>
          <a:prstGeom prst="accentBorderCallout1">
            <a:avLst>
              <a:gd name="adj1" fmla="val 17470"/>
              <a:gd name="adj2" fmla="val -2330"/>
              <a:gd name="adj3" fmla="val 41245"/>
              <a:gd name="adj4" fmla="val -27738"/>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设置系统参数，连接系统中各组成部分，管理和控制系统的执行</a:t>
            </a:r>
          </a:p>
        </p:txBody>
      </p:sp>
      <p:sp>
        <p:nvSpPr>
          <p:cNvPr id="7" name="线形标注 1(带边框和强调线) 6"/>
          <p:cNvSpPr/>
          <p:nvPr/>
        </p:nvSpPr>
        <p:spPr>
          <a:xfrm>
            <a:off x="5097463" y="1628775"/>
            <a:ext cx="4176712" cy="1296988"/>
          </a:xfrm>
          <a:prstGeom prst="accentBorderCallout1">
            <a:avLst>
              <a:gd name="adj1" fmla="val 17470"/>
              <a:gd name="adj2" fmla="val -2330"/>
              <a:gd name="adj3" fmla="val 41245"/>
              <a:gd name="adj4" fmla="val -27738"/>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对节目进行定义、编辑、编排、查询，产生节目时间表</a:t>
            </a:r>
          </a:p>
        </p:txBody>
      </p:sp>
      <p:sp>
        <p:nvSpPr>
          <p:cNvPr id="8" name="线形标注 1(带边框和强调线) 7"/>
          <p:cNvSpPr/>
          <p:nvPr/>
        </p:nvSpPr>
        <p:spPr>
          <a:xfrm>
            <a:off x="5097463" y="1990725"/>
            <a:ext cx="4176712" cy="2159000"/>
          </a:xfrm>
          <a:prstGeom prst="accentBorderCallout1">
            <a:avLst>
              <a:gd name="adj1" fmla="val 17470"/>
              <a:gd name="adj2" fmla="val -2330"/>
              <a:gd name="adj3" fmla="val 32370"/>
              <a:gd name="adj4" fmla="val -25266"/>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对用户、用户设备、节目预定、用户授权、财务等信息进行处理、维护和管理，同时可为其它子系统提供用户授权管理数据</a:t>
            </a:r>
          </a:p>
        </p:txBody>
      </p:sp>
      <p:sp>
        <p:nvSpPr>
          <p:cNvPr id="9" name="线形标注 1(带边框和强调线) 8"/>
          <p:cNvSpPr/>
          <p:nvPr/>
        </p:nvSpPr>
        <p:spPr>
          <a:xfrm>
            <a:off x="5097463" y="2566988"/>
            <a:ext cx="4176712" cy="1871662"/>
          </a:xfrm>
          <a:prstGeom prst="accentBorderCallout1">
            <a:avLst>
              <a:gd name="adj1" fmla="val 17470"/>
              <a:gd name="adj2" fmla="val -2330"/>
              <a:gd name="adj3" fmla="val 33442"/>
              <a:gd name="adj4" fmla="val -9740"/>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完成用户授权控制消息</a:t>
            </a:r>
            <a:r>
              <a:rPr lang="en-US" altLang="zh-CN" sz="2800" dirty="0">
                <a:latin typeface="+mj-ea"/>
                <a:ea typeface="+mj-ea"/>
              </a:rPr>
              <a:t>(ECM)</a:t>
            </a:r>
            <a:r>
              <a:rPr lang="zh-CN" altLang="en-US" sz="2800" dirty="0">
                <a:latin typeface="+mj-ea"/>
                <a:ea typeface="+mj-ea"/>
              </a:rPr>
              <a:t>及用户授权管理消息</a:t>
            </a:r>
            <a:r>
              <a:rPr lang="en-US" altLang="zh-CN" sz="2800" dirty="0">
                <a:latin typeface="+mj-ea"/>
                <a:ea typeface="+mj-ea"/>
              </a:rPr>
              <a:t>(EMM)</a:t>
            </a:r>
            <a:r>
              <a:rPr lang="zh-CN" altLang="en-US" sz="2800" dirty="0">
                <a:latin typeface="+mj-ea"/>
                <a:ea typeface="+mj-ea"/>
              </a:rPr>
              <a:t>的获取、生成、加密、发送等处理</a:t>
            </a:r>
          </a:p>
        </p:txBody>
      </p:sp>
      <p:sp>
        <p:nvSpPr>
          <p:cNvPr id="12" name="线形标注 1(带边框和强调线) 11"/>
          <p:cNvSpPr/>
          <p:nvPr/>
        </p:nvSpPr>
        <p:spPr>
          <a:xfrm>
            <a:off x="5097463" y="4006850"/>
            <a:ext cx="4176712" cy="1727200"/>
          </a:xfrm>
          <a:prstGeom prst="accentBorderCallout1">
            <a:avLst>
              <a:gd name="adj1" fmla="val 17470"/>
              <a:gd name="adj2" fmla="val -2330"/>
              <a:gd name="adj3" fmla="val 42480"/>
              <a:gd name="adj4" fmla="val -45453"/>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接收并处理</a:t>
            </a:r>
            <a:r>
              <a:rPr lang="en-US" altLang="zh-CN" sz="2800" dirty="0">
                <a:latin typeface="+mj-ea"/>
                <a:ea typeface="+mj-ea"/>
              </a:rPr>
              <a:t>ECM</a:t>
            </a:r>
            <a:r>
              <a:rPr lang="zh-CN" altLang="en-US" sz="2800" dirty="0">
                <a:latin typeface="+mj-ea"/>
                <a:ea typeface="+mj-ea"/>
              </a:rPr>
              <a:t>、</a:t>
            </a:r>
            <a:r>
              <a:rPr lang="en-US" altLang="zh-CN" sz="2800" dirty="0">
                <a:latin typeface="+mj-ea"/>
                <a:ea typeface="+mj-ea"/>
              </a:rPr>
              <a:t>EMM</a:t>
            </a:r>
            <a:r>
              <a:rPr lang="zh-CN" altLang="en-US" sz="2800" dirty="0">
                <a:latin typeface="+mj-ea"/>
                <a:ea typeface="+mj-ea"/>
              </a:rPr>
              <a:t>，从智能卡获取</a:t>
            </a:r>
            <a:r>
              <a:rPr lang="en-US" altLang="zh-CN" sz="2800" dirty="0">
                <a:latin typeface="+mj-ea"/>
                <a:ea typeface="+mj-ea"/>
              </a:rPr>
              <a:t>CW</a:t>
            </a:r>
            <a:r>
              <a:rPr lang="zh-CN" altLang="en-US" sz="2800" dirty="0">
                <a:latin typeface="+mj-ea"/>
                <a:ea typeface="+mj-ea"/>
              </a:rPr>
              <a:t>，传给解扰器，同时提供</a:t>
            </a:r>
            <a:r>
              <a:rPr lang="en-US" altLang="zh-CN" sz="2800" dirty="0">
                <a:latin typeface="+mj-ea"/>
                <a:ea typeface="+mj-ea"/>
              </a:rPr>
              <a:t>CAS</a:t>
            </a:r>
            <a:r>
              <a:rPr lang="zh-CN" altLang="en-US" sz="2800" dirty="0">
                <a:latin typeface="+mj-ea"/>
                <a:ea typeface="+mj-ea"/>
              </a:rPr>
              <a:t>辅助信息给接收设备</a:t>
            </a:r>
          </a:p>
        </p:txBody>
      </p:sp>
      <p:sp>
        <p:nvSpPr>
          <p:cNvPr id="13" name="线形标注 1(带边框和强调线) 12"/>
          <p:cNvSpPr/>
          <p:nvPr/>
        </p:nvSpPr>
        <p:spPr>
          <a:xfrm>
            <a:off x="5097463" y="3070225"/>
            <a:ext cx="4176712" cy="1800225"/>
          </a:xfrm>
          <a:prstGeom prst="accentBorderCallout1">
            <a:avLst>
              <a:gd name="adj1" fmla="val 17470"/>
              <a:gd name="adj2" fmla="val -2330"/>
              <a:gd name="adj3" fmla="val 36698"/>
              <a:gd name="adj4" fmla="val -20322"/>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自动提取节目数据库中的节目描述信息，转化为的</a:t>
            </a:r>
            <a:r>
              <a:rPr lang="en-US" altLang="zh-CN" sz="2800" dirty="0">
                <a:latin typeface="+mj-ea"/>
                <a:ea typeface="+mj-ea"/>
              </a:rPr>
              <a:t>SI</a:t>
            </a:r>
            <a:r>
              <a:rPr lang="zh-CN" altLang="en-US" sz="2800" dirty="0">
                <a:latin typeface="+mj-ea"/>
                <a:ea typeface="+mj-ea"/>
              </a:rPr>
              <a:t>信息，按一定的周期发送这些信息给复用器</a:t>
            </a:r>
          </a:p>
        </p:txBody>
      </p:sp>
      <p:sp>
        <p:nvSpPr>
          <p:cNvPr id="10" name="线形标注 1(带边框和强调线) 9"/>
          <p:cNvSpPr/>
          <p:nvPr/>
        </p:nvSpPr>
        <p:spPr>
          <a:xfrm>
            <a:off x="5097463" y="3646488"/>
            <a:ext cx="4176712" cy="1368425"/>
          </a:xfrm>
          <a:prstGeom prst="accentBorderCallout1">
            <a:avLst>
              <a:gd name="adj1" fmla="val 17470"/>
              <a:gd name="adj2" fmla="val -2330"/>
              <a:gd name="adj3" fmla="val 42052"/>
              <a:gd name="adj4" fmla="val -30916"/>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定义了</a:t>
            </a:r>
            <a:r>
              <a:rPr lang="en-US" altLang="zh-CN" sz="2800" dirty="0">
                <a:latin typeface="+mj-ea"/>
                <a:ea typeface="+mj-ea"/>
              </a:rPr>
              <a:t>SCS</a:t>
            </a:r>
            <a:r>
              <a:rPr lang="zh-CN" altLang="en-US" sz="2800" dirty="0">
                <a:latin typeface="+mj-ea"/>
                <a:ea typeface="+mj-ea"/>
              </a:rPr>
              <a:t>、</a:t>
            </a:r>
            <a:r>
              <a:rPr lang="en-US" altLang="zh-CN" sz="2800" dirty="0">
                <a:latin typeface="+mj-ea"/>
                <a:ea typeface="+mj-ea"/>
              </a:rPr>
              <a:t>EMMG</a:t>
            </a:r>
            <a:r>
              <a:rPr lang="zh-CN" altLang="en-US" sz="2800" dirty="0">
                <a:latin typeface="+mj-ea"/>
                <a:ea typeface="+mj-ea"/>
              </a:rPr>
              <a:t>、</a:t>
            </a:r>
            <a:r>
              <a:rPr lang="en-US" altLang="zh-CN" sz="2800" dirty="0">
                <a:latin typeface="+mj-ea"/>
                <a:ea typeface="+mj-ea"/>
              </a:rPr>
              <a:t>SIG</a:t>
            </a:r>
            <a:r>
              <a:rPr lang="zh-CN" altLang="en-US" sz="2800" dirty="0">
                <a:latin typeface="+mj-ea"/>
                <a:ea typeface="+mj-ea"/>
              </a:rPr>
              <a:t>的接口，加扰采用了标准的</a:t>
            </a:r>
            <a:r>
              <a:rPr lang="en-US" altLang="zh-CN" sz="2800" dirty="0">
                <a:latin typeface="+mj-ea"/>
                <a:ea typeface="+mj-ea"/>
              </a:rPr>
              <a:t>DVB</a:t>
            </a:r>
            <a:r>
              <a:rPr lang="zh-CN" altLang="en-US" sz="2800" dirty="0">
                <a:latin typeface="+mj-ea"/>
                <a:ea typeface="+mj-ea"/>
              </a:rPr>
              <a:t>加扰算法</a:t>
            </a:r>
          </a:p>
        </p:txBody>
      </p:sp>
      <p:sp>
        <p:nvSpPr>
          <p:cNvPr id="11" name="线形标注 1(带边框和强调线) 10"/>
          <p:cNvSpPr/>
          <p:nvPr/>
        </p:nvSpPr>
        <p:spPr>
          <a:xfrm>
            <a:off x="5097463" y="4006850"/>
            <a:ext cx="4176712" cy="1727200"/>
          </a:xfrm>
          <a:prstGeom prst="accentBorderCallout1">
            <a:avLst>
              <a:gd name="adj1" fmla="val 17470"/>
              <a:gd name="adj2" fmla="val -2330"/>
              <a:gd name="adj3" fmla="val 43362"/>
              <a:gd name="adj4" fmla="val -45819"/>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接收并处理</a:t>
            </a:r>
            <a:r>
              <a:rPr lang="en-US" altLang="zh-CN" sz="2800" dirty="0">
                <a:latin typeface="+mj-ea"/>
                <a:ea typeface="+mj-ea"/>
              </a:rPr>
              <a:t>ECM</a:t>
            </a:r>
            <a:r>
              <a:rPr lang="zh-CN" altLang="en-US" sz="2800" dirty="0">
                <a:latin typeface="+mj-ea"/>
                <a:ea typeface="+mj-ea"/>
              </a:rPr>
              <a:t>、</a:t>
            </a:r>
            <a:r>
              <a:rPr lang="en-US" altLang="zh-CN" sz="2800" dirty="0">
                <a:latin typeface="+mj-ea"/>
                <a:ea typeface="+mj-ea"/>
              </a:rPr>
              <a:t>EMM</a:t>
            </a:r>
            <a:r>
              <a:rPr lang="zh-CN" altLang="en-US" sz="2800" dirty="0">
                <a:latin typeface="+mj-ea"/>
                <a:ea typeface="+mj-ea"/>
              </a:rPr>
              <a:t>，从智能卡获取</a:t>
            </a:r>
            <a:r>
              <a:rPr lang="en-US" altLang="zh-CN" sz="2800" dirty="0">
                <a:latin typeface="+mj-ea"/>
                <a:ea typeface="+mj-ea"/>
              </a:rPr>
              <a:t>CW</a:t>
            </a:r>
            <a:r>
              <a:rPr lang="zh-CN" altLang="en-US" sz="2800" dirty="0">
                <a:latin typeface="+mj-ea"/>
                <a:ea typeface="+mj-ea"/>
              </a:rPr>
              <a:t>，传给解扰器，同时提供</a:t>
            </a:r>
            <a:r>
              <a:rPr lang="en-US" altLang="zh-CN" sz="2800" dirty="0">
                <a:latin typeface="+mj-ea"/>
                <a:ea typeface="+mj-ea"/>
              </a:rPr>
              <a:t>CAS</a:t>
            </a:r>
            <a:r>
              <a:rPr lang="zh-CN" altLang="en-US" sz="2800" dirty="0">
                <a:latin typeface="+mj-ea"/>
                <a:ea typeface="+mj-ea"/>
              </a:rPr>
              <a:t>辅助信息给接收设备</a:t>
            </a:r>
          </a:p>
        </p:txBody>
      </p:sp>
      <p:sp>
        <p:nvSpPr>
          <p:cNvPr id="14" name="线形标注 1(带边框和强调线) 13"/>
          <p:cNvSpPr/>
          <p:nvPr/>
        </p:nvSpPr>
        <p:spPr>
          <a:xfrm>
            <a:off x="5075238" y="3790950"/>
            <a:ext cx="4175125" cy="1727200"/>
          </a:xfrm>
          <a:prstGeom prst="accentBorderCallout1">
            <a:avLst>
              <a:gd name="adj1" fmla="val 75672"/>
              <a:gd name="adj2" fmla="val -2330"/>
              <a:gd name="adj3" fmla="val 83927"/>
              <a:gd name="adj4" fmla="val -16992"/>
            </a:avLst>
          </a:prstGeom>
          <a:solidFill>
            <a:schemeClr val="tx1">
              <a:lumMod val="85000"/>
              <a:lumOff val="15000"/>
            </a:schemeClr>
          </a:solidFill>
          <a:ln w="38100">
            <a:solidFill>
              <a:schemeClr val="tx1">
                <a:lumMod val="75000"/>
                <a:lumOff val="25000"/>
              </a:schemeClr>
            </a:solidFill>
          </a:ln>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lstStyle/>
          <a:p>
            <a:pPr>
              <a:defRPr/>
            </a:pPr>
            <a:r>
              <a:rPr lang="zh-CN" altLang="en-US" sz="2800" dirty="0">
                <a:latin typeface="+mj-ea"/>
                <a:ea typeface="+mj-ea"/>
              </a:rPr>
              <a:t>根据不同智能卡，需要不同系统，如母卡密钥发行系统、母卡授权发行系统</a:t>
            </a:r>
          </a:p>
        </p:txBody>
      </p:sp>
      <p:sp>
        <p:nvSpPr>
          <p:cNvPr id="15" name="矩形 14"/>
          <p:cNvSpPr/>
          <p:nvPr/>
        </p:nvSpPr>
        <p:spPr>
          <a:xfrm>
            <a:off x="920750" y="1446213"/>
            <a:ext cx="3095625" cy="403225"/>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920750" y="1947863"/>
            <a:ext cx="3095625" cy="401637"/>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920750" y="2493963"/>
            <a:ext cx="3095625" cy="403225"/>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920750" y="2998788"/>
            <a:ext cx="3744913" cy="401637"/>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p:cNvSpPr/>
          <p:nvPr/>
        </p:nvSpPr>
        <p:spPr>
          <a:xfrm>
            <a:off x="920750" y="3502025"/>
            <a:ext cx="3744913" cy="403225"/>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p:cNvSpPr/>
          <p:nvPr/>
        </p:nvSpPr>
        <p:spPr>
          <a:xfrm>
            <a:off x="920750" y="4035425"/>
            <a:ext cx="2952750" cy="403225"/>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p:cNvSpPr/>
          <p:nvPr/>
        </p:nvSpPr>
        <p:spPr>
          <a:xfrm>
            <a:off x="920750" y="4540250"/>
            <a:ext cx="2303463" cy="40163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920750" y="5043488"/>
            <a:ext cx="3527425" cy="403225"/>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虚尾箭头 22">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5"/>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300"/>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xit" presetSubtype="2" fill="hold" grpId="1" nodeType="clickEffect">
                                  <p:stCondLst>
                                    <p:cond delay="0"/>
                                  </p:stCondLst>
                                  <p:childTnLst>
                                    <p:animEffect transition="out" filter="wipe(right)">
                                      <p:cBhvr>
                                        <p:cTn id="18" dur="300"/>
                                        <p:tgtEl>
                                          <p:spTgt spid="6"/>
                                        </p:tgtEl>
                                      </p:cBhvr>
                                    </p:animEffect>
                                    <p:set>
                                      <p:cBhvr>
                                        <p:cTn id="19" dur="1" fill="hold">
                                          <p:stCondLst>
                                            <p:cond delay="2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22" presetClass="exit" presetSubtype="2" fill="hold" grpId="2" nodeType="clickEffect">
                                  <p:stCondLst>
                                    <p:cond delay="0"/>
                                  </p:stCondLst>
                                  <p:childTnLst>
                                    <p:animEffect transition="out" filter="wipe(right)">
                                      <p:cBhvr>
                                        <p:cTn id="24" dur="300"/>
                                        <p:tgtEl>
                                          <p:spTgt spid="6"/>
                                        </p:tgtEl>
                                      </p:cBhvr>
                                    </p:animEffect>
                                    <p:set>
                                      <p:cBhvr>
                                        <p:cTn id="25" dur="1" fill="hold">
                                          <p:stCondLst>
                                            <p:cond delay="299"/>
                                          </p:stCondLst>
                                        </p:cTn>
                                        <p:tgtEl>
                                          <p:spTgt spid="6"/>
                                        </p:tgtEl>
                                        <p:attrNameLst>
                                          <p:attrName>style.visibility</p:attrName>
                                        </p:attrNameLst>
                                      </p:cBhvr>
                                      <p:to>
                                        <p:strVal val="hidden"/>
                                      </p:to>
                                    </p:set>
                                  </p:childTnLst>
                                </p:cTn>
                              </p:par>
                              <p:par>
                                <p:cTn id="26" presetID="22" presetClass="entr" presetSubtype="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300"/>
                                        <p:tgtEl>
                                          <p:spTgt spid="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xit" presetSubtype="2" fill="hold" grpId="1" nodeType="clickEffect">
                                  <p:stCondLst>
                                    <p:cond delay="0"/>
                                  </p:stCondLst>
                                  <p:childTnLst>
                                    <p:animEffect transition="out" filter="wipe(right)">
                                      <p:cBhvr>
                                        <p:cTn id="32" dur="300"/>
                                        <p:tgtEl>
                                          <p:spTgt spid="7"/>
                                        </p:tgtEl>
                                      </p:cBhvr>
                                    </p:animEffect>
                                    <p:set>
                                      <p:cBhvr>
                                        <p:cTn id="33" dur="1" fill="hold">
                                          <p:stCondLst>
                                            <p:cond delay="2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7"/>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22" presetClass="exit" presetSubtype="2" fill="hold" grpId="2" nodeType="clickEffect">
                                  <p:stCondLst>
                                    <p:cond delay="0"/>
                                  </p:stCondLst>
                                  <p:childTnLst>
                                    <p:animEffect transition="out" filter="wipe(right)">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22" presetClass="entr" presetSubtype="8"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3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2" fill="hold" grpId="1" nodeType="clickEffect">
                                  <p:stCondLst>
                                    <p:cond delay="0"/>
                                  </p:stCondLst>
                                  <p:childTnLst>
                                    <p:animEffect transition="out" filter="wipe(right)">
                                      <p:cBhvr>
                                        <p:cTn id="46" dur="300"/>
                                        <p:tgtEl>
                                          <p:spTgt spid="8"/>
                                        </p:tgtEl>
                                      </p:cBhvr>
                                    </p:animEffect>
                                    <p:set>
                                      <p:cBhvr>
                                        <p:cTn id="47" dur="1" fill="hold">
                                          <p:stCondLst>
                                            <p:cond delay="2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7"/>
                  </p:tgtEl>
                </p:cond>
              </p:nextCondLst>
            </p:seq>
            <p:seq concurrent="1" nextAc="seek">
              <p:cTn id="48" restart="whenNotActive" fill="hold" evtFilter="cancelBubble" nodeType="interactiveSeq">
                <p:stCondLst>
                  <p:cond evt="onClick" delay="0">
                    <p:tgtEl>
                      <p:spTgt spid="18"/>
                    </p:tgtEl>
                  </p:cond>
                </p:stCondLst>
                <p:endSync evt="end" delay="0">
                  <p:rtn val="all"/>
                </p:endSync>
                <p:childTnLst>
                  <p:par>
                    <p:cTn id="49" fill="hold" nodeType="clickPar">
                      <p:stCondLst>
                        <p:cond delay="0"/>
                      </p:stCondLst>
                      <p:childTnLst>
                        <p:par>
                          <p:cTn id="50" fill="hold" nodeType="withGroup">
                            <p:stCondLst>
                              <p:cond delay="0"/>
                            </p:stCondLst>
                            <p:childTnLst>
                              <p:par>
                                <p:cTn id="51" presetID="22" presetClass="exit" presetSubtype="2" fill="hold" grpId="2" nodeType="clickEffect">
                                  <p:stCondLst>
                                    <p:cond delay="0"/>
                                  </p:stCondLst>
                                  <p:childTnLst>
                                    <p:animEffect transition="out" filter="wipe(right)">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300"/>
                                        <p:tgtEl>
                                          <p:spTgt spid="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xit" presetSubtype="2" fill="hold" grpId="1" nodeType="clickEffect">
                                  <p:stCondLst>
                                    <p:cond delay="0"/>
                                  </p:stCondLst>
                                  <p:childTnLst>
                                    <p:animEffect transition="out" filter="wipe(right)">
                                      <p:cBhvr>
                                        <p:cTn id="60" dur="300"/>
                                        <p:tgtEl>
                                          <p:spTgt spid="9"/>
                                        </p:tgtEl>
                                      </p:cBhvr>
                                    </p:animEffect>
                                    <p:set>
                                      <p:cBhvr>
                                        <p:cTn id="61" dur="1" fill="hold">
                                          <p:stCondLst>
                                            <p:cond delay="2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62" restart="whenNotActive" fill="hold" evtFilter="cancelBubble" nodeType="interactiveSeq">
                <p:stCondLst>
                  <p:cond evt="onClick" delay="0">
                    <p:tgtEl>
                      <p:spTgt spid="19"/>
                    </p:tgtEl>
                  </p:cond>
                </p:stCondLst>
                <p:endSync evt="end" delay="0">
                  <p:rtn val="all"/>
                </p:endSync>
                <p:childTnLst>
                  <p:par>
                    <p:cTn id="63" fill="hold" nodeType="clickPar">
                      <p:stCondLst>
                        <p:cond delay="0"/>
                      </p:stCondLst>
                      <p:childTnLst>
                        <p:par>
                          <p:cTn id="64" fill="hold" nodeType="withGroup">
                            <p:stCondLst>
                              <p:cond delay="0"/>
                            </p:stCondLst>
                            <p:childTnLst>
                              <p:par>
                                <p:cTn id="65" presetID="22" presetClass="exit" presetSubtype="2" fill="hold" grpId="2" nodeType="clickEffect">
                                  <p:stCondLst>
                                    <p:cond delay="0"/>
                                  </p:stCondLst>
                                  <p:childTnLst>
                                    <p:animEffect transition="out" filter="wipe(right)">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22" presetClass="entr" presetSubtype="8"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300"/>
                                        <p:tgtEl>
                                          <p:spTgt spid="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xit" presetSubtype="2" fill="hold" grpId="1" nodeType="clickEffect">
                                  <p:stCondLst>
                                    <p:cond delay="0"/>
                                  </p:stCondLst>
                                  <p:childTnLst>
                                    <p:animEffect transition="out" filter="wipe(right)">
                                      <p:cBhvr>
                                        <p:cTn id="74" dur="300"/>
                                        <p:tgtEl>
                                          <p:spTgt spid="13"/>
                                        </p:tgtEl>
                                      </p:cBhvr>
                                    </p:animEffect>
                                    <p:set>
                                      <p:cBhvr>
                                        <p:cTn id="75" dur="1" fill="hold">
                                          <p:stCondLst>
                                            <p:cond delay="2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9"/>
                  </p:tgtEl>
                </p:cond>
              </p:nextCondLst>
            </p:seq>
            <p:seq concurrent="1" nextAc="seek">
              <p:cTn id="76" restart="whenNotActive" fill="hold" evtFilter="cancelBubble" nodeType="interactiveSeq">
                <p:stCondLst>
                  <p:cond evt="onClick" delay="0">
                    <p:tgtEl>
                      <p:spTgt spid="20"/>
                    </p:tgtEl>
                  </p:cond>
                </p:stCondLst>
                <p:endSync evt="end" delay="0">
                  <p:rtn val="all"/>
                </p:endSync>
                <p:childTnLst>
                  <p:par>
                    <p:cTn id="77" fill="hold" nodeType="clickPar">
                      <p:stCondLst>
                        <p:cond delay="0"/>
                      </p:stCondLst>
                      <p:childTnLst>
                        <p:par>
                          <p:cTn id="78" fill="hold" nodeType="withGroup">
                            <p:stCondLst>
                              <p:cond delay="0"/>
                            </p:stCondLst>
                            <p:childTnLst>
                              <p:par>
                                <p:cTn id="79" presetID="22" presetClass="exit" presetSubtype="2" fill="hold" grpId="2" nodeType="clickEffect">
                                  <p:stCondLst>
                                    <p:cond delay="0"/>
                                  </p:stCondLst>
                                  <p:childTnLst>
                                    <p:animEffect transition="out" filter="wipe(right)">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22" presetClass="entr" presetSubtype="8"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left)">
                                      <p:cBhvr>
                                        <p:cTn id="84" dur="300"/>
                                        <p:tgtEl>
                                          <p:spTgt spid="1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xit" presetSubtype="2" fill="hold" grpId="1" nodeType="clickEffect">
                                  <p:stCondLst>
                                    <p:cond delay="0"/>
                                  </p:stCondLst>
                                  <p:childTnLst>
                                    <p:animEffect transition="out" filter="wipe(right)">
                                      <p:cBhvr>
                                        <p:cTn id="88" dur="300"/>
                                        <p:tgtEl>
                                          <p:spTgt spid="10"/>
                                        </p:tgtEl>
                                      </p:cBhvr>
                                    </p:animEffect>
                                    <p:set>
                                      <p:cBhvr>
                                        <p:cTn id="89" dur="1" fill="hold">
                                          <p:stCondLst>
                                            <p:cond delay="2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0"/>
                  </p:tgtEl>
                </p:cond>
              </p:nextCondLst>
            </p:seq>
            <p:seq concurrent="1" nextAc="seek">
              <p:cTn id="90" restart="whenNotActive" fill="hold" evtFilter="cancelBubble" nodeType="interactiveSeq">
                <p:stCondLst>
                  <p:cond evt="onClick" delay="0">
                    <p:tgtEl>
                      <p:spTgt spid="21"/>
                    </p:tgtEl>
                  </p:cond>
                </p:stCondLst>
                <p:endSync evt="end" delay="0">
                  <p:rtn val="all"/>
                </p:endSync>
                <p:childTnLst>
                  <p:par>
                    <p:cTn id="91" fill="hold" nodeType="clickPar">
                      <p:stCondLst>
                        <p:cond delay="0"/>
                      </p:stCondLst>
                      <p:childTnLst>
                        <p:par>
                          <p:cTn id="92" fill="hold" nodeType="withGroup">
                            <p:stCondLst>
                              <p:cond delay="0"/>
                            </p:stCondLst>
                            <p:childTnLst>
                              <p:par>
                                <p:cTn id="93" presetID="22" presetClass="exit" presetSubtype="2" fill="hold" grpId="2" nodeType="clickEffect">
                                  <p:stCondLst>
                                    <p:cond delay="0"/>
                                  </p:stCondLst>
                                  <p:childTnLst>
                                    <p:animEffect transition="out" filter="wipe(right)">
                                      <p:cBhvr>
                                        <p:cTn id="94" dur="500"/>
                                        <p:tgtEl>
                                          <p:spTgt spid="10"/>
                                        </p:tgtEl>
                                      </p:cBhvr>
                                    </p:animEffect>
                                    <p:set>
                                      <p:cBhvr>
                                        <p:cTn id="95" dur="1" fill="hold">
                                          <p:stCondLst>
                                            <p:cond delay="499"/>
                                          </p:stCondLst>
                                        </p:cTn>
                                        <p:tgtEl>
                                          <p:spTgt spid="10"/>
                                        </p:tgtEl>
                                        <p:attrNameLst>
                                          <p:attrName>style.visibility</p:attrName>
                                        </p:attrNameLst>
                                      </p:cBhvr>
                                      <p:to>
                                        <p:strVal val="hidden"/>
                                      </p:to>
                                    </p:set>
                                  </p:childTnLst>
                                </p:cTn>
                              </p:par>
                              <p:par>
                                <p:cTn id="96" presetID="22" presetClass="entr" presetSubtype="8" fill="hold" grpId="0" nodeType="with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wipe(left)">
                                      <p:cBhvr>
                                        <p:cTn id="98" dur="300"/>
                                        <p:tgtEl>
                                          <p:spTgt spid="1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xit" presetSubtype="2" fill="hold" grpId="1" nodeType="clickEffect">
                                  <p:stCondLst>
                                    <p:cond delay="0"/>
                                  </p:stCondLst>
                                  <p:childTnLst>
                                    <p:animEffect transition="out" filter="wipe(right)">
                                      <p:cBhvr>
                                        <p:cTn id="102" dur="300"/>
                                        <p:tgtEl>
                                          <p:spTgt spid="11"/>
                                        </p:tgtEl>
                                      </p:cBhvr>
                                    </p:animEffect>
                                    <p:set>
                                      <p:cBhvr>
                                        <p:cTn id="103" dur="1" fill="hold">
                                          <p:stCondLst>
                                            <p:cond delay="2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104" restart="whenNotActive" fill="hold" evtFilter="cancelBubble" nodeType="interactiveSeq">
                <p:stCondLst>
                  <p:cond evt="onClick" delay="0">
                    <p:tgtEl>
                      <p:spTgt spid="22"/>
                    </p:tgtEl>
                  </p:cond>
                </p:stCondLst>
                <p:endSync evt="end" delay="0">
                  <p:rtn val="all"/>
                </p:endSync>
                <p:childTnLst>
                  <p:par>
                    <p:cTn id="105" fill="hold" nodeType="clickPar">
                      <p:stCondLst>
                        <p:cond delay="0"/>
                      </p:stCondLst>
                      <p:childTnLst>
                        <p:par>
                          <p:cTn id="106" fill="hold" nodeType="withGroup">
                            <p:stCondLst>
                              <p:cond delay="0"/>
                            </p:stCondLst>
                            <p:childTnLst>
                              <p:par>
                                <p:cTn id="107" presetID="22" presetClass="exit" presetSubtype="2" fill="hold" grpId="2" nodeType="clickEffect">
                                  <p:stCondLst>
                                    <p:cond delay="0"/>
                                  </p:stCondLst>
                                  <p:childTnLst>
                                    <p:animEffect transition="out" filter="wipe(right)">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22" presetClass="entr" presetSubtype="8" fill="hold" grpId="0"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300"/>
                                        <p:tgtEl>
                                          <p:spTgt spid="1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xit" presetSubtype="2" fill="hold" grpId="1" nodeType="clickEffect">
                                  <p:stCondLst>
                                    <p:cond delay="0"/>
                                  </p:stCondLst>
                                  <p:childTnLst>
                                    <p:animEffect transition="out" filter="wipe(right)">
                                      <p:cBhvr>
                                        <p:cTn id="116" dur="300"/>
                                        <p:tgtEl>
                                          <p:spTgt spid="14"/>
                                        </p:tgtEl>
                                      </p:cBhvr>
                                    </p:animEffect>
                                    <p:set>
                                      <p:cBhvr>
                                        <p:cTn id="117" dur="1" fill="hold">
                                          <p:stCondLst>
                                            <p:cond delay="2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2" grpId="0" animBg="1"/>
      <p:bldP spid="12" grpId="1" animBg="1"/>
      <p:bldP spid="13" grpId="0" animBg="1"/>
      <p:bldP spid="13" grpId="1" animBg="1"/>
      <p:bldP spid="13" grpId="2" animBg="1"/>
      <p:bldP spid="10" grpId="0" animBg="1"/>
      <p:bldP spid="10" grpId="1" animBg="1"/>
      <p:bldP spid="10" grpId="2" animBg="1"/>
      <p:bldP spid="11" grpId="0" animBg="1"/>
      <p:bldP spid="11" grpId="1" animBg="1"/>
      <p:bldP spid="11" grpId="2" animBg="1"/>
      <p:bldP spid="14" grpId="0" animBg="1"/>
      <p:bldP spid="14"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57150" y="-100013"/>
            <a:ext cx="8915400" cy="922338"/>
          </a:xfrm>
        </p:spPr>
        <p:txBody>
          <a:bodyPr/>
          <a:lstStyle/>
          <a:p>
            <a:r>
              <a:rPr lang="en-US" altLang="zh-CN" smtClean="0"/>
              <a:t>Pre</a:t>
            </a:r>
            <a:r>
              <a:rPr lang="zh-CN" altLang="en-US" smtClean="0"/>
              <a:t>：一些重要的缩写</a:t>
            </a:r>
          </a:p>
        </p:txBody>
      </p:sp>
      <p:sp>
        <p:nvSpPr>
          <p:cNvPr id="2457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338C733-4AF1-40D4-93F7-23B831B9282D}" type="slidenum">
              <a:rPr lang="en-US" altLang="zh-CN" smtClean="0">
                <a:solidFill>
                  <a:srgbClr val="000000"/>
                </a:solidFill>
                <a:latin typeface="Lucida Sans" pitchFamily="34" charset="0"/>
              </a:rPr>
              <a:pPr eaLnBrk="1" hangingPunct="1"/>
              <a:t>68</a:t>
            </a:fld>
            <a:endParaRPr lang="en-US" altLang="zh-CN" smtClean="0">
              <a:solidFill>
                <a:srgbClr val="000000"/>
              </a:solidFill>
              <a:latin typeface="Lucida Sans" pitchFamily="34" charset="0"/>
            </a:endParaRPr>
          </a:p>
        </p:txBody>
      </p:sp>
      <p:sp>
        <p:nvSpPr>
          <p:cNvPr id="7" name="内容占位符 2"/>
          <p:cNvSpPr txBox="1">
            <a:spLocks/>
          </p:cNvSpPr>
          <p:nvPr/>
        </p:nvSpPr>
        <p:spPr bwMode="auto">
          <a:xfrm>
            <a:off x="344488" y="2284413"/>
            <a:ext cx="2905125" cy="1150937"/>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en-US" altLang="zh-CN" sz="2400" b="0" dirty="0" smtClean="0">
                <a:solidFill>
                  <a:schemeClr val="tx1">
                    <a:lumMod val="85000"/>
                    <a:lumOff val="15000"/>
                  </a:schemeClr>
                </a:solidFill>
                <a:latin typeface="Lucida Sans" pitchFamily="34" charset="0"/>
              </a:rPr>
              <a:t>Control Word</a:t>
            </a:r>
          </a:p>
          <a:p>
            <a:pPr>
              <a:defRPr/>
            </a:pPr>
            <a:r>
              <a:rPr lang="zh-CN" altLang="en-US" sz="2400" b="0" dirty="0" smtClean="0">
                <a:solidFill>
                  <a:schemeClr val="tx1">
                    <a:lumMod val="85000"/>
                    <a:lumOff val="15000"/>
                  </a:schemeClr>
                </a:solidFill>
                <a:latin typeface="Lucida Sans" pitchFamily="34" charset="0"/>
              </a:rPr>
              <a:t>控制字</a:t>
            </a:r>
            <a:endParaRPr lang="en-US" altLang="zh-CN" sz="2400" b="0" dirty="0" smtClean="0">
              <a:solidFill>
                <a:schemeClr val="tx1">
                  <a:lumMod val="85000"/>
                  <a:lumOff val="15000"/>
                </a:schemeClr>
              </a:solidFill>
              <a:latin typeface="Lucida Sans" pitchFamily="34" charset="0"/>
            </a:endParaRPr>
          </a:p>
        </p:txBody>
      </p:sp>
      <p:sp>
        <p:nvSpPr>
          <p:cNvPr id="18" name="内容占位符 2"/>
          <p:cNvSpPr txBox="1">
            <a:spLocks/>
          </p:cNvSpPr>
          <p:nvPr/>
        </p:nvSpPr>
        <p:spPr bwMode="auto">
          <a:xfrm>
            <a:off x="3513138" y="2284413"/>
            <a:ext cx="2903537" cy="1150937"/>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en-US" altLang="zh-CN" sz="2400" b="0" dirty="0">
                <a:solidFill>
                  <a:schemeClr val="tx1">
                    <a:lumMod val="85000"/>
                    <a:lumOff val="15000"/>
                  </a:schemeClr>
                </a:solidFill>
                <a:latin typeface="Lucida Sans" pitchFamily="34" charset="0"/>
              </a:rPr>
              <a:t>Service Key</a:t>
            </a:r>
          </a:p>
          <a:p>
            <a:pPr>
              <a:defRPr/>
            </a:pPr>
            <a:r>
              <a:rPr lang="zh-CN" altLang="en-US" sz="2400" b="0" dirty="0">
                <a:solidFill>
                  <a:schemeClr val="tx1">
                    <a:lumMod val="85000"/>
                    <a:lumOff val="15000"/>
                  </a:schemeClr>
                </a:solidFill>
                <a:latin typeface="Lucida Sans" pitchFamily="34" charset="0"/>
              </a:rPr>
              <a:t>业务密钥</a:t>
            </a:r>
          </a:p>
        </p:txBody>
      </p:sp>
      <p:sp>
        <p:nvSpPr>
          <p:cNvPr id="20" name="内容占位符 2"/>
          <p:cNvSpPr txBox="1">
            <a:spLocks/>
          </p:cNvSpPr>
          <p:nvPr/>
        </p:nvSpPr>
        <p:spPr bwMode="auto">
          <a:xfrm>
            <a:off x="6681788" y="1268413"/>
            <a:ext cx="2903537"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a:solidFill>
                  <a:schemeClr val="bg1"/>
                </a:solidFill>
                <a:latin typeface="Lucida Sans" pitchFamily="34" charset="0"/>
              </a:rPr>
              <a:t>PDK</a:t>
            </a:r>
          </a:p>
        </p:txBody>
      </p:sp>
      <p:sp>
        <p:nvSpPr>
          <p:cNvPr id="21" name="内容占位符 2"/>
          <p:cNvSpPr txBox="1">
            <a:spLocks/>
          </p:cNvSpPr>
          <p:nvPr/>
        </p:nvSpPr>
        <p:spPr bwMode="auto">
          <a:xfrm>
            <a:off x="6681788" y="2284413"/>
            <a:ext cx="2903537" cy="1150937"/>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en-US" altLang="zh-CN" sz="2000" b="0" dirty="0">
                <a:solidFill>
                  <a:schemeClr val="tx1">
                    <a:lumMod val="85000"/>
                    <a:lumOff val="15000"/>
                  </a:schemeClr>
                </a:solidFill>
                <a:latin typeface="Lucida Sans" pitchFamily="34" charset="0"/>
              </a:rPr>
              <a:t>Personal Distribution Key</a:t>
            </a:r>
          </a:p>
          <a:p>
            <a:pPr>
              <a:defRPr/>
            </a:pPr>
            <a:r>
              <a:rPr lang="zh-CN" altLang="en-US" sz="2400" b="0" dirty="0">
                <a:solidFill>
                  <a:schemeClr val="tx1">
                    <a:lumMod val="85000"/>
                    <a:lumOff val="15000"/>
                  </a:schemeClr>
                </a:solidFill>
                <a:latin typeface="Lucida Sans" pitchFamily="34" charset="0"/>
              </a:rPr>
              <a:t>个人分配密钥</a:t>
            </a:r>
          </a:p>
        </p:txBody>
      </p:sp>
      <p:sp>
        <p:nvSpPr>
          <p:cNvPr id="23" name="内容占位符 2"/>
          <p:cNvSpPr txBox="1">
            <a:spLocks/>
          </p:cNvSpPr>
          <p:nvPr/>
        </p:nvSpPr>
        <p:spPr bwMode="auto">
          <a:xfrm>
            <a:off x="344488" y="4933950"/>
            <a:ext cx="2905125"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EMM</a:t>
            </a:r>
            <a:endParaRPr lang="en-US" altLang="zh-CN" sz="6600" b="0" dirty="0">
              <a:solidFill>
                <a:schemeClr val="bg1"/>
              </a:solidFill>
            </a:endParaRPr>
          </a:p>
        </p:txBody>
      </p:sp>
      <p:sp>
        <p:nvSpPr>
          <p:cNvPr id="24" name="内容占位符 2"/>
          <p:cNvSpPr txBox="1">
            <a:spLocks/>
          </p:cNvSpPr>
          <p:nvPr/>
        </p:nvSpPr>
        <p:spPr bwMode="auto">
          <a:xfrm>
            <a:off x="344488" y="3644900"/>
            <a:ext cx="2905125" cy="1289050"/>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zh-CN" altLang="en-US" sz="2400" b="0" dirty="0" smtClean="0"/>
              <a:t>授权管理信息</a:t>
            </a:r>
            <a:endParaRPr lang="en-US" altLang="zh-CN" sz="2400" b="0" dirty="0" smtClean="0"/>
          </a:p>
          <a:p>
            <a:pPr>
              <a:defRPr/>
            </a:pPr>
            <a:r>
              <a:rPr lang="en-US" altLang="zh-CN" sz="1800" b="0" dirty="0" smtClean="0"/>
              <a:t>Entitlement </a:t>
            </a:r>
            <a:r>
              <a:rPr lang="en-US" altLang="zh-CN" sz="1800" b="0" dirty="0"/>
              <a:t>Management Message</a:t>
            </a:r>
            <a:endParaRPr lang="en-US" altLang="zh-CN" sz="1800" b="0" dirty="0" smtClean="0">
              <a:solidFill>
                <a:schemeClr val="tx1">
                  <a:lumMod val="85000"/>
                  <a:lumOff val="15000"/>
                </a:schemeClr>
              </a:solidFill>
              <a:latin typeface="Lucida Sans" pitchFamily="34" charset="0"/>
            </a:endParaRPr>
          </a:p>
        </p:txBody>
      </p:sp>
      <p:sp>
        <p:nvSpPr>
          <p:cNvPr id="27" name="内容占位符 2"/>
          <p:cNvSpPr txBox="1">
            <a:spLocks/>
          </p:cNvSpPr>
          <p:nvPr/>
        </p:nvSpPr>
        <p:spPr bwMode="auto">
          <a:xfrm>
            <a:off x="3513138" y="4933950"/>
            <a:ext cx="2903537"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ECM</a:t>
            </a:r>
            <a:endParaRPr lang="en-US" altLang="zh-CN" sz="6600" b="0" dirty="0">
              <a:solidFill>
                <a:schemeClr val="bg1"/>
              </a:solidFill>
            </a:endParaRPr>
          </a:p>
        </p:txBody>
      </p:sp>
      <p:sp>
        <p:nvSpPr>
          <p:cNvPr id="28" name="内容占位符 2"/>
          <p:cNvSpPr txBox="1">
            <a:spLocks/>
          </p:cNvSpPr>
          <p:nvPr/>
        </p:nvSpPr>
        <p:spPr bwMode="auto">
          <a:xfrm>
            <a:off x="3513138" y="3644900"/>
            <a:ext cx="2903537" cy="1289050"/>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zh-CN" altLang="en-US" sz="2400" b="0" dirty="0" smtClean="0"/>
              <a:t>授权控制信息</a:t>
            </a:r>
            <a:endParaRPr lang="en-US" altLang="zh-CN" sz="2400" b="0" dirty="0"/>
          </a:p>
          <a:p>
            <a:pPr>
              <a:defRPr/>
            </a:pPr>
            <a:r>
              <a:rPr lang="en-US" altLang="zh-CN" sz="2000" b="0" dirty="0"/>
              <a:t>Entitlement Control Message</a:t>
            </a:r>
          </a:p>
        </p:txBody>
      </p:sp>
      <p:sp>
        <p:nvSpPr>
          <p:cNvPr id="30" name="内容占位符 2"/>
          <p:cNvSpPr txBox="1">
            <a:spLocks/>
          </p:cNvSpPr>
          <p:nvPr/>
        </p:nvSpPr>
        <p:spPr bwMode="auto">
          <a:xfrm>
            <a:off x="6681788" y="4933950"/>
            <a:ext cx="2903537"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CAM</a:t>
            </a:r>
            <a:endParaRPr lang="en-US" altLang="zh-CN" sz="6600" b="0" dirty="0">
              <a:solidFill>
                <a:schemeClr val="bg1"/>
              </a:solidFill>
            </a:endParaRPr>
          </a:p>
        </p:txBody>
      </p:sp>
      <p:sp>
        <p:nvSpPr>
          <p:cNvPr id="31" name="内容占位符 2"/>
          <p:cNvSpPr txBox="1">
            <a:spLocks/>
          </p:cNvSpPr>
          <p:nvPr/>
        </p:nvSpPr>
        <p:spPr bwMode="auto">
          <a:xfrm>
            <a:off x="6681788" y="3644900"/>
            <a:ext cx="2903537" cy="1289050"/>
          </a:xfrm>
          <a:prstGeom prst="rect">
            <a:avLst/>
          </a:prstGeom>
          <a:solidFill>
            <a:srgbClr val="FFC000"/>
          </a:solidFill>
          <a:ln>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a:defRPr/>
            </a:pPr>
            <a:r>
              <a:rPr lang="zh-CN" altLang="en-US" sz="2400" b="0" dirty="0" smtClean="0"/>
              <a:t>条件接收模块</a:t>
            </a:r>
            <a:endParaRPr lang="en-US" altLang="zh-CN" sz="2400" b="0" dirty="0" smtClean="0"/>
          </a:p>
          <a:p>
            <a:pPr>
              <a:defRPr/>
            </a:pPr>
            <a:r>
              <a:rPr lang="en-US" altLang="zh-CN" sz="2000" b="0" dirty="0" smtClean="0"/>
              <a:t>Conditional Access Module</a:t>
            </a:r>
          </a:p>
        </p:txBody>
      </p:sp>
      <p:sp>
        <p:nvSpPr>
          <p:cNvPr id="34" name="内容占位符 2"/>
          <p:cNvSpPr txBox="1">
            <a:spLocks/>
          </p:cNvSpPr>
          <p:nvPr/>
        </p:nvSpPr>
        <p:spPr bwMode="auto">
          <a:xfrm>
            <a:off x="344488" y="2284413"/>
            <a:ext cx="2905125"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latin typeface="Lucida Sans" pitchFamily="34" charset="0"/>
              </a:rPr>
              <a:t>CW</a:t>
            </a:r>
            <a:endParaRPr lang="en-US" altLang="zh-CN" sz="6600" b="0" dirty="0">
              <a:solidFill>
                <a:schemeClr val="bg1"/>
              </a:solidFill>
            </a:endParaRPr>
          </a:p>
        </p:txBody>
      </p:sp>
      <p:sp>
        <p:nvSpPr>
          <p:cNvPr id="6" name="内容占位符 2"/>
          <p:cNvSpPr txBox="1">
            <a:spLocks/>
          </p:cNvSpPr>
          <p:nvPr/>
        </p:nvSpPr>
        <p:spPr bwMode="auto">
          <a:xfrm>
            <a:off x="344488" y="1268413"/>
            <a:ext cx="2905125"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latin typeface="Lucida Sans" pitchFamily="34" charset="0"/>
              </a:rPr>
              <a:t>CW</a:t>
            </a:r>
            <a:endParaRPr lang="en-US" altLang="zh-CN" sz="6600" b="0" dirty="0">
              <a:solidFill>
                <a:schemeClr val="bg1"/>
              </a:solidFill>
            </a:endParaRPr>
          </a:p>
        </p:txBody>
      </p:sp>
      <p:sp>
        <p:nvSpPr>
          <p:cNvPr id="35" name="内容占位符 2"/>
          <p:cNvSpPr txBox="1">
            <a:spLocks/>
          </p:cNvSpPr>
          <p:nvPr/>
        </p:nvSpPr>
        <p:spPr bwMode="auto">
          <a:xfrm>
            <a:off x="3513138" y="2284413"/>
            <a:ext cx="2903537"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a:solidFill>
                  <a:schemeClr val="bg1"/>
                </a:solidFill>
                <a:latin typeface="Lucida Sans" pitchFamily="34" charset="0"/>
              </a:rPr>
              <a:t>SK</a:t>
            </a:r>
          </a:p>
        </p:txBody>
      </p:sp>
      <p:sp>
        <p:nvSpPr>
          <p:cNvPr id="17" name="内容占位符 2"/>
          <p:cNvSpPr txBox="1">
            <a:spLocks/>
          </p:cNvSpPr>
          <p:nvPr/>
        </p:nvSpPr>
        <p:spPr bwMode="auto">
          <a:xfrm>
            <a:off x="3513138" y="1268413"/>
            <a:ext cx="2903537" cy="1016000"/>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a:solidFill>
                  <a:schemeClr val="bg1"/>
                </a:solidFill>
                <a:latin typeface="Lucida Sans" pitchFamily="34" charset="0"/>
              </a:rPr>
              <a:t>SK</a:t>
            </a:r>
          </a:p>
        </p:txBody>
      </p:sp>
      <p:sp>
        <p:nvSpPr>
          <p:cNvPr id="36" name="内容占位符 2"/>
          <p:cNvSpPr txBox="1">
            <a:spLocks/>
          </p:cNvSpPr>
          <p:nvPr/>
        </p:nvSpPr>
        <p:spPr bwMode="auto">
          <a:xfrm>
            <a:off x="6681788" y="2284413"/>
            <a:ext cx="2903537"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a:solidFill>
                  <a:schemeClr val="bg1"/>
                </a:solidFill>
                <a:latin typeface="Lucida Sans" pitchFamily="34" charset="0"/>
              </a:rPr>
              <a:t>PDK</a:t>
            </a:r>
          </a:p>
        </p:txBody>
      </p:sp>
      <p:sp>
        <p:nvSpPr>
          <p:cNvPr id="37" name="内容占位符 2"/>
          <p:cNvSpPr txBox="1">
            <a:spLocks/>
          </p:cNvSpPr>
          <p:nvPr/>
        </p:nvSpPr>
        <p:spPr bwMode="auto">
          <a:xfrm>
            <a:off x="344488" y="3919538"/>
            <a:ext cx="2905125"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EMM</a:t>
            </a:r>
            <a:endParaRPr lang="en-US" altLang="zh-CN" sz="6600" b="0" dirty="0">
              <a:solidFill>
                <a:schemeClr val="bg1"/>
              </a:solidFill>
            </a:endParaRPr>
          </a:p>
        </p:txBody>
      </p:sp>
      <p:sp>
        <p:nvSpPr>
          <p:cNvPr id="38" name="内容占位符 2"/>
          <p:cNvSpPr txBox="1">
            <a:spLocks/>
          </p:cNvSpPr>
          <p:nvPr/>
        </p:nvSpPr>
        <p:spPr bwMode="auto">
          <a:xfrm>
            <a:off x="3513138" y="3919538"/>
            <a:ext cx="2903537"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ECM</a:t>
            </a:r>
            <a:endParaRPr lang="en-US" altLang="zh-CN" sz="6600" b="0" dirty="0">
              <a:solidFill>
                <a:schemeClr val="bg1"/>
              </a:solidFill>
            </a:endParaRPr>
          </a:p>
        </p:txBody>
      </p:sp>
      <p:sp>
        <p:nvSpPr>
          <p:cNvPr id="39" name="内容占位符 2"/>
          <p:cNvSpPr txBox="1">
            <a:spLocks/>
          </p:cNvSpPr>
          <p:nvPr/>
        </p:nvSpPr>
        <p:spPr bwMode="auto">
          <a:xfrm>
            <a:off x="6681788" y="3919538"/>
            <a:ext cx="2903537" cy="1014412"/>
          </a:xfrm>
          <a:prstGeom prst="rect">
            <a:avLst/>
          </a:prstGeom>
          <a:solidFill>
            <a:schemeClr val="tx1">
              <a:lumMod val="75000"/>
              <a:lumOff val="25000"/>
            </a:schemeClr>
          </a:solidFill>
          <a:ln w="9525">
            <a:solidFill>
              <a:schemeClr val="tx1">
                <a:lumMod val="75000"/>
                <a:lumOff val="2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en-US" altLang="zh-CN" sz="6600" b="0" dirty="0" smtClean="0">
                <a:solidFill>
                  <a:schemeClr val="bg1"/>
                </a:solidFill>
              </a:rPr>
              <a:t>CAM</a:t>
            </a:r>
            <a:endParaRPr lang="en-US" altLang="zh-CN" sz="6600" b="0" dirty="0">
              <a:solidFill>
                <a:schemeClr val="bg1"/>
              </a:solidFill>
            </a:endParaRPr>
          </a:p>
        </p:txBody>
      </p:sp>
      <p:sp>
        <p:nvSpPr>
          <p:cNvPr id="22" name="虚尾箭头 21">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300"/>
                                        <p:tgtEl>
                                          <p:spTgt spid="7"/>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00"/>
                                        <p:tgtEl>
                                          <p:spTgt spid="6"/>
                                        </p:tgtEl>
                                      </p:cBhvr>
                                    </p:animEffect>
                                    <p:anim calcmode="lin" valueType="num">
                                      <p:cBhvr>
                                        <p:cTn id="13" dur="400" fill="hold"/>
                                        <p:tgtEl>
                                          <p:spTgt spid="6"/>
                                        </p:tgtEl>
                                        <p:attrNameLst>
                                          <p:attrName>ppt_x</p:attrName>
                                        </p:attrNameLst>
                                      </p:cBhvr>
                                      <p:tavLst>
                                        <p:tav tm="0">
                                          <p:val>
                                            <p:strVal val="#ppt_x"/>
                                          </p:val>
                                        </p:tav>
                                        <p:tav tm="100000">
                                          <p:val>
                                            <p:strVal val="#ppt_x"/>
                                          </p:val>
                                        </p:tav>
                                      </p:tavLst>
                                    </p:anim>
                                    <p:anim calcmode="lin" valueType="num">
                                      <p:cBhvr>
                                        <p:cTn id="14" dur="4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300"/>
                                        <p:tgtEl>
                                          <p:spTgt spid="18"/>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anim calcmode="lin" valueType="num">
                                      <p:cBhvr>
                                        <p:cTn id="23" dur="400" fill="hold"/>
                                        <p:tgtEl>
                                          <p:spTgt spid="17"/>
                                        </p:tgtEl>
                                        <p:attrNameLst>
                                          <p:attrName>ppt_x</p:attrName>
                                        </p:attrNameLst>
                                      </p:cBhvr>
                                      <p:tavLst>
                                        <p:tav tm="0">
                                          <p:val>
                                            <p:strVal val="#ppt_x"/>
                                          </p:val>
                                        </p:tav>
                                        <p:tav tm="100000">
                                          <p:val>
                                            <p:strVal val="#ppt_x"/>
                                          </p:val>
                                        </p:tav>
                                      </p:tavLst>
                                    </p:anim>
                                    <p:anim calcmode="lin" valueType="num">
                                      <p:cBhvr>
                                        <p:cTn id="24" dur="400" fill="hold"/>
                                        <p:tgtEl>
                                          <p:spTgt spid="17"/>
                                        </p:tgtEl>
                                        <p:attrNameLst>
                                          <p:attrName>ppt_y</p:attrName>
                                        </p:attrNameLst>
                                      </p:cBhvr>
                                      <p:tavLst>
                                        <p:tav tm="0">
                                          <p:val>
                                            <p:strVal val="#ppt_y+.1"/>
                                          </p:val>
                                        </p:tav>
                                        <p:tav tm="100000">
                                          <p:val>
                                            <p:strVal val="#ppt_y"/>
                                          </p:val>
                                        </p:tav>
                                      </p:tavLst>
                                    </p:anim>
                                  </p:childTnLst>
                                </p:cTn>
                              </p:par>
                              <p:par>
                                <p:cTn id="25" presetID="1" presetClass="exit"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300"/>
                                        <p:tgtEl>
                                          <p:spTgt spid="21"/>
                                        </p:tgtEl>
                                      </p:cBhvr>
                                    </p:animEffect>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400"/>
                                        <p:tgtEl>
                                          <p:spTgt spid="20"/>
                                        </p:tgtEl>
                                      </p:cBhvr>
                                    </p:animEffect>
                                    <p:anim calcmode="lin" valueType="num">
                                      <p:cBhvr>
                                        <p:cTn id="35" dur="400" fill="hold"/>
                                        <p:tgtEl>
                                          <p:spTgt spid="20"/>
                                        </p:tgtEl>
                                        <p:attrNameLst>
                                          <p:attrName>ppt_x</p:attrName>
                                        </p:attrNameLst>
                                      </p:cBhvr>
                                      <p:tavLst>
                                        <p:tav tm="0">
                                          <p:val>
                                            <p:strVal val="#ppt_x"/>
                                          </p:val>
                                        </p:tav>
                                        <p:tav tm="100000">
                                          <p:val>
                                            <p:strVal val="#ppt_x"/>
                                          </p:val>
                                        </p:tav>
                                      </p:tavLst>
                                    </p:anim>
                                    <p:anim calcmode="lin" valueType="num">
                                      <p:cBhvr>
                                        <p:cTn id="36" dur="400" fill="hold"/>
                                        <p:tgtEl>
                                          <p:spTgt spid="20"/>
                                        </p:tgtEl>
                                        <p:attrNameLst>
                                          <p:attrName>ppt_y</p:attrName>
                                        </p:attrNameLst>
                                      </p:cBhvr>
                                      <p:tavLst>
                                        <p:tav tm="0">
                                          <p:val>
                                            <p:strVal val="#ppt_y+.1"/>
                                          </p:val>
                                        </p:tav>
                                        <p:tav tm="100000">
                                          <p:val>
                                            <p:strVal val="#ppt_y"/>
                                          </p:val>
                                        </p:tav>
                                      </p:tavLst>
                                    </p:anim>
                                  </p:childTnLst>
                                </p:cTn>
                              </p:par>
                              <p:par>
                                <p:cTn id="37" presetID="1" presetClass="exit"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20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300"/>
                                        <p:tgtEl>
                                          <p:spTgt spid="24"/>
                                        </p:tgtEl>
                                      </p:cBhvr>
                                    </p:animEffect>
                                  </p:childTnLst>
                                </p:cTn>
                              </p:par>
                              <p:par>
                                <p:cTn id="44" presetID="1" presetClass="exit"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hidden"/>
                                      </p:to>
                                    </p:set>
                                  </p:childTnLst>
                                </p:cTn>
                              </p:par>
                              <p:par>
                                <p:cTn id="46" presetID="47"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400"/>
                                        <p:tgtEl>
                                          <p:spTgt spid="23"/>
                                        </p:tgtEl>
                                      </p:cBhvr>
                                    </p:animEffect>
                                    <p:anim calcmode="lin" valueType="num">
                                      <p:cBhvr>
                                        <p:cTn id="49" dur="400" fill="hold"/>
                                        <p:tgtEl>
                                          <p:spTgt spid="23"/>
                                        </p:tgtEl>
                                        <p:attrNameLst>
                                          <p:attrName>ppt_x</p:attrName>
                                        </p:attrNameLst>
                                      </p:cBhvr>
                                      <p:tavLst>
                                        <p:tav tm="0">
                                          <p:val>
                                            <p:strVal val="#ppt_x"/>
                                          </p:val>
                                        </p:tav>
                                        <p:tav tm="100000">
                                          <p:val>
                                            <p:strVal val="#ppt_x"/>
                                          </p:val>
                                        </p:tav>
                                      </p:tavLst>
                                    </p:anim>
                                    <p:anim calcmode="lin" valueType="num">
                                      <p:cBhvr>
                                        <p:cTn id="50" dur="4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20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300"/>
                                        <p:tgtEl>
                                          <p:spTgt spid="28"/>
                                        </p:tgtEl>
                                      </p:cBhvr>
                                    </p:animEffect>
                                  </p:childTnLst>
                                </p:cTn>
                              </p:par>
                              <p:par>
                                <p:cTn id="56" presetID="1" presetClass="exit"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hidden"/>
                                      </p:to>
                                    </p:set>
                                  </p:childTnLst>
                                </p:cTn>
                              </p:par>
                              <p:par>
                                <p:cTn id="58" presetID="47"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400"/>
                                        <p:tgtEl>
                                          <p:spTgt spid="27"/>
                                        </p:tgtEl>
                                      </p:cBhvr>
                                    </p:animEffect>
                                    <p:anim calcmode="lin" valueType="num">
                                      <p:cBhvr>
                                        <p:cTn id="61" dur="400" fill="hold"/>
                                        <p:tgtEl>
                                          <p:spTgt spid="27"/>
                                        </p:tgtEl>
                                        <p:attrNameLst>
                                          <p:attrName>ppt_x</p:attrName>
                                        </p:attrNameLst>
                                      </p:cBhvr>
                                      <p:tavLst>
                                        <p:tav tm="0">
                                          <p:val>
                                            <p:strVal val="#ppt_x"/>
                                          </p:val>
                                        </p:tav>
                                        <p:tav tm="100000">
                                          <p:val>
                                            <p:strVal val="#ppt_x"/>
                                          </p:val>
                                        </p:tav>
                                      </p:tavLst>
                                    </p:anim>
                                    <p:anim calcmode="lin" valueType="num">
                                      <p:cBhvr>
                                        <p:cTn id="62" dur="4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20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300"/>
                                        <p:tgtEl>
                                          <p:spTgt spid="31"/>
                                        </p:tgtEl>
                                      </p:cBhvr>
                                    </p:animEffect>
                                  </p:childTnLst>
                                </p:cTn>
                              </p:par>
                              <p:par>
                                <p:cTn id="68" presetID="1" presetClass="exit"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hidden"/>
                                      </p:to>
                                    </p:set>
                                  </p:childTnLst>
                                </p:cTn>
                              </p:par>
                              <p:par>
                                <p:cTn id="70" presetID="47"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400"/>
                                        <p:tgtEl>
                                          <p:spTgt spid="30"/>
                                        </p:tgtEl>
                                      </p:cBhvr>
                                    </p:animEffect>
                                    <p:anim calcmode="lin" valueType="num">
                                      <p:cBhvr>
                                        <p:cTn id="73" dur="400" fill="hold"/>
                                        <p:tgtEl>
                                          <p:spTgt spid="30"/>
                                        </p:tgtEl>
                                        <p:attrNameLst>
                                          <p:attrName>ppt_x</p:attrName>
                                        </p:attrNameLst>
                                      </p:cBhvr>
                                      <p:tavLst>
                                        <p:tav tm="0">
                                          <p:val>
                                            <p:strVal val="#ppt_x"/>
                                          </p:val>
                                        </p:tav>
                                        <p:tav tm="100000">
                                          <p:val>
                                            <p:strVal val="#ppt_x"/>
                                          </p:val>
                                        </p:tav>
                                      </p:tavLst>
                                    </p:anim>
                                    <p:anim calcmode="lin" valueType="num">
                                      <p:cBhvr>
                                        <p:cTn id="74" dur="4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0" grpId="0" animBg="1"/>
      <p:bldP spid="21" grpId="0" animBg="1"/>
      <p:bldP spid="23" grpId="0" animBg="1"/>
      <p:bldP spid="24" grpId="0" animBg="1"/>
      <p:bldP spid="27" grpId="0" animBg="1"/>
      <p:bldP spid="28" grpId="0" animBg="1"/>
      <p:bldP spid="30" grpId="0" animBg="1"/>
      <p:bldP spid="31" grpId="0" animBg="1"/>
      <p:bldP spid="34" grpId="0" animBg="1"/>
      <p:bldP spid="6" grpId="0" animBg="1"/>
      <p:bldP spid="35" grpId="0" animBg="1"/>
      <p:bldP spid="17" grpId="0" animBg="1"/>
      <p:bldP spid="36" grpId="0" animBg="1"/>
      <p:bldP spid="37" grpId="0" animBg="1"/>
      <p:bldP spid="38" grpId="0" animBg="1"/>
      <p:bldP spid="3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3"/>
          <p:cNvSpPr>
            <a:spLocks noGrp="1"/>
          </p:cNvSpPr>
          <p:nvPr>
            <p:ph type="title"/>
          </p:nvPr>
        </p:nvSpPr>
        <p:spPr>
          <a:xfrm>
            <a:off x="57150" y="-85725"/>
            <a:ext cx="8915400" cy="922338"/>
          </a:xfrm>
        </p:spPr>
        <p:txBody>
          <a:bodyPr/>
          <a:lstStyle/>
          <a:p>
            <a:r>
              <a:rPr lang="zh-CN" altLang="en-US" smtClean="0"/>
              <a:t>２</a:t>
            </a:r>
            <a:r>
              <a:rPr lang="en-US" altLang="zh-CN" smtClean="0"/>
              <a:t>. CAS</a:t>
            </a:r>
            <a:r>
              <a:rPr lang="zh-CN" altLang="en-US" smtClean="0"/>
              <a:t>的原理</a:t>
            </a:r>
          </a:p>
        </p:txBody>
      </p:sp>
      <p:sp>
        <p:nvSpPr>
          <p:cNvPr id="2" name="内容占位符 1"/>
          <p:cNvSpPr>
            <a:spLocks noGrp="1"/>
          </p:cNvSpPr>
          <p:nvPr>
            <p:ph sz="half" idx="1"/>
          </p:nvPr>
        </p:nvSpPr>
        <p:spPr>
          <a:xfrm>
            <a:off x="427038" y="1844675"/>
            <a:ext cx="4381500" cy="3384550"/>
          </a:xfrm>
          <a:ln>
            <a:solidFill>
              <a:schemeClr val="tx1">
                <a:lumMod val="85000"/>
                <a:lumOff val="15000"/>
              </a:schemeClr>
            </a:solidFill>
          </a:ln>
        </p:spPr>
        <p:txBody>
          <a:bodyPr/>
          <a:lstStyle/>
          <a:p>
            <a:pPr marL="0" indent="0" algn="ctr">
              <a:buFont typeface="Wingdings" pitchFamily="2" charset="2"/>
              <a:buNone/>
              <a:defRPr/>
            </a:pPr>
            <a:r>
              <a:rPr lang="zh-CN" altLang="en-US" sz="4000" dirty="0" smtClean="0"/>
              <a:t>加扰</a:t>
            </a:r>
            <a:endParaRPr lang="en-US" altLang="zh-CN" sz="4000" dirty="0" smtClean="0"/>
          </a:p>
          <a:p>
            <a:pPr marL="0" indent="0" algn="ctr">
              <a:buFont typeface="Wingdings" pitchFamily="2" charset="2"/>
              <a:buNone/>
              <a:defRPr/>
            </a:pPr>
            <a:r>
              <a:rPr lang="en-US" altLang="zh-CN" sz="2000" dirty="0" smtClean="0"/>
              <a:t>Scrambling</a:t>
            </a:r>
          </a:p>
          <a:p>
            <a:pPr marL="0" indent="0" algn="ctr">
              <a:buFont typeface="Wingdings" pitchFamily="2" charset="2"/>
              <a:buNone/>
              <a:defRPr/>
            </a:pPr>
            <a:endParaRPr lang="en-US" altLang="zh-CN" sz="2000" dirty="0" smtClean="0"/>
          </a:p>
          <a:p>
            <a:pPr>
              <a:defRPr/>
            </a:pPr>
            <a:r>
              <a:rPr lang="en-US" altLang="zh-CN" b="0" dirty="0" smtClean="0"/>
              <a:t>CW</a:t>
            </a:r>
            <a:r>
              <a:rPr lang="zh-CN" altLang="en-US" b="0" dirty="0" smtClean="0"/>
              <a:t>对电视节目</a:t>
            </a:r>
            <a:r>
              <a:rPr lang="zh-CN" altLang="en-US" dirty="0" smtClean="0">
                <a:solidFill>
                  <a:srgbClr val="FF0000"/>
                </a:solidFill>
              </a:rPr>
              <a:t>加扰</a:t>
            </a:r>
            <a:endParaRPr lang="en-US" altLang="zh-CN" dirty="0">
              <a:solidFill>
                <a:srgbClr val="FF0000"/>
              </a:solidFill>
            </a:endParaRPr>
          </a:p>
          <a:p>
            <a:pPr>
              <a:defRPr/>
            </a:pPr>
            <a:r>
              <a:rPr lang="en-US" altLang="zh-CN" b="0" dirty="0" smtClean="0"/>
              <a:t>SK</a:t>
            </a:r>
            <a:r>
              <a:rPr lang="zh-CN" altLang="en-US" b="0" dirty="0" smtClean="0"/>
              <a:t>对</a:t>
            </a:r>
            <a:r>
              <a:rPr lang="en-US" altLang="zh-CN" b="0" dirty="0" smtClean="0"/>
              <a:t>CW</a:t>
            </a:r>
            <a:r>
              <a:rPr lang="zh-CN" altLang="en-US" b="0" dirty="0" smtClean="0"/>
              <a:t>进行</a:t>
            </a:r>
            <a:r>
              <a:rPr lang="zh-CN" altLang="en-US" dirty="0" smtClean="0">
                <a:solidFill>
                  <a:srgbClr val="0070C0"/>
                </a:solidFill>
              </a:rPr>
              <a:t>加密</a:t>
            </a:r>
            <a:endParaRPr lang="en-US" altLang="zh-CN" dirty="0" smtClean="0">
              <a:solidFill>
                <a:srgbClr val="0070C0"/>
              </a:solidFill>
            </a:endParaRPr>
          </a:p>
          <a:p>
            <a:pPr>
              <a:defRPr/>
            </a:pPr>
            <a:r>
              <a:rPr lang="en-US" altLang="zh-CN" b="0" dirty="0" smtClean="0"/>
              <a:t>PDK</a:t>
            </a:r>
            <a:r>
              <a:rPr lang="zh-CN" altLang="en-US" b="0" dirty="0" smtClean="0"/>
              <a:t>对</a:t>
            </a:r>
            <a:r>
              <a:rPr lang="en-US" altLang="zh-CN" b="0" dirty="0" smtClean="0"/>
              <a:t>SK</a:t>
            </a:r>
            <a:r>
              <a:rPr lang="zh-CN" altLang="en-US" b="0" dirty="0" smtClean="0"/>
              <a:t>进行</a:t>
            </a:r>
            <a:r>
              <a:rPr lang="zh-CN" altLang="en-US" dirty="0" smtClean="0">
                <a:solidFill>
                  <a:srgbClr val="0070C0"/>
                </a:solidFill>
              </a:rPr>
              <a:t>加密</a:t>
            </a:r>
            <a:endParaRPr lang="en-US" altLang="zh-CN" dirty="0" smtClean="0">
              <a:solidFill>
                <a:srgbClr val="0070C0"/>
              </a:solidFill>
            </a:endParaRPr>
          </a:p>
          <a:p>
            <a:pPr>
              <a:defRPr/>
            </a:pPr>
            <a:endParaRPr lang="zh-CN" altLang="en-US" b="0" dirty="0"/>
          </a:p>
        </p:txBody>
      </p:sp>
      <p:sp>
        <p:nvSpPr>
          <p:cNvPr id="3" name="内容占位符 2"/>
          <p:cNvSpPr>
            <a:spLocks noGrp="1"/>
          </p:cNvSpPr>
          <p:nvPr>
            <p:ph sz="half" idx="2"/>
          </p:nvPr>
        </p:nvSpPr>
        <p:spPr>
          <a:xfrm>
            <a:off x="5097463" y="1844675"/>
            <a:ext cx="4381500" cy="3384550"/>
          </a:xfrm>
          <a:ln>
            <a:solidFill>
              <a:schemeClr val="tx1">
                <a:lumMod val="85000"/>
                <a:lumOff val="15000"/>
              </a:schemeClr>
            </a:solidFill>
          </a:ln>
        </p:spPr>
        <p:txBody>
          <a:bodyPr/>
          <a:lstStyle/>
          <a:p>
            <a:pPr marL="0" indent="0" algn="ctr">
              <a:buFont typeface="Wingdings" pitchFamily="2" charset="2"/>
              <a:buNone/>
              <a:defRPr/>
            </a:pPr>
            <a:r>
              <a:rPr lang="zh-CN" altLang="en-US" sz="4000" dirty="0">
                <a:solidFill>
                  <a:srgbClr val="000000">
                    <a:lumMod val="95000"/>
                    <a:lumOff val="5000"/>
                  </a:srgbClr>
                </a:solidFill>
              </a:rPr>
              <a:t>解扰</a:t>
            </a:r>
            <a:endParaRPr lang="en-US" altLang="zh-CN" sz="4000" dirty="0">
              <a:solidFill>
                <a:srgbClr val="000000">
                  <a:lumMod val="95000"/>
                  <a:lumOff val="5000"/>
                </a:srgbClr>
              </a:solidFill>
            </a:endParaRPr>
          </a:p>
          <a:p>
            <a:pPr marL="0" indent="0" algn="ctr">
              <a:buFont typeface="Wingdings" pitchFamily="2" charset="2"/>
              <a:buNone/>
              <a:defRPr/>
            </a:pPr>
            <a:r>
              <a:rPr lang="en-US" altLang="zh-CN" sz="2000" dirty="0" smtClean="0">
                <a:solidFill>
                  <a:srgbClr val="000000">
                    <a:lumMod val="95000"/>
                    <a:lumOff val="5000"/>
                  </a:srgbClr>
                </a:solidFill>
              </a:rPr>
              <a:t>Scrambling</a:t>
            </a:r>
          </a:p>
          <a:p>
            <a:pPr marL="0" indent="0" algn="ctr">
              <a:buFont typeface="Wingdings" pitchFamily="2" charset="2"/>
              <a:buNone/>
              <a:defRPr/>
            </a:pPr>
            <a:endParaRPr lang="en-US" altLang="zh-CN" sz="2000" b="0" dirty="0">
              <a:solidFill>
                <a:srgbClr val="000000">
                  <a:lumMod val="95000"/>
                  <a:lumOff val="5000"/>
                </a:srgbClr>
              </a:solidFill>
            </a:endParaRPr>
          </a:p>
          <a:p>
            <a:pPr>
              <a:defRPr/>
            </a:pPr>
            <a:r>
              <a:rPr lang="zh-CN" altLang="en-US" b="0" dirty="0"/>
              <a:t>智能卡</a:t>
            </a:r>
            <a:r>
              <a:rPr lang="en-US" altLang="zh-CN" b="0" dirty="0"/>
              <a:t>PDK</a:t>
            </a:r>
            <a:r>
              <a:rPr lang="zh-CN" altLang="en-US" b="0" dirty="0"/>
              <a:t>对</a:t>
            </a:r>
            <a:r>
              <a:rPr lang="en-US" altLang="zh-CN" b="0" dirty="0"/>
              <a:t>SK</a:t>
            </a:r>
            <a:r>
              <a:rPr lang="zh-CN" altLang="en-US" b="0" dirty="0" smtClean="0"/>
              <a:t>解密</a:t>
            </a:r>
            <a:endParaRPr lang="en-US" altLang="zh-CN" b="0" dirty="0"/>
          </a:p>
          <a:p>
            <a:pPr>
              <a:defRPr/>
            </a:pPr>
            <a:r>
              <a:rPr lang="en-US" altLang="zh-CN" b="0" dirty="0" smtClean="0"/>
              <a:t>SK</a:t>
            </a:r>
            <a:r>
              <a:rPr lang="zh-CN" altLang="en-US" b="0" dirty="0" smtClean="0"/>
              <a:t>对</a:t>
            </a:r>
            <a:r>
              <a:rPr lang="en-US" altLang="zh-CN" b="0" dirty="0" smtClean="0"/>
              <a:t>CW</a:t>
            </a:r>
            <a:r>
              <a:rPr lang="zh-CN" altLang="en-US" b="0" dirty="0" smtClean="0"/>
              <a:t>进行解密</a:t>
            </a:r>
            <a:endParaRPr lang="en-US" altLang="zh-CN" b="0" dirty="0" smtClean="0"/>
          </a:p>
          <a:p>
            <a:pPr>
              <a:defRPr/>
            </a:pPr>
            <a:r>
              <a:rPr lang="en-US" altLang="zh-CN" b="0" dirty="0"/>
              <a:t>CW</a:t>
            </a:r>
            <a:r>
              <a:rPr lang="zh-CN" altLang="en-US" b="0" dirty="0"/>
              <a:t>对电视节目进行解</a:t>
            </a:r>
            <a:r>
              <a:rPr lang="zh-CN" altLang="en-US" b="0" dirty="0" smtClean="0"/>
              <a:t>扰</a:t>
            </a:r>
            <a:endParaRPr lang="en-US" altLang="zh-CN" b="0" dirty="0" smtClean="0"/>
          </a:p>
        </p:txBody>
      </p:sp>
      <p:sp>
        <p:nvSpPr>
          <p:cNvPr id="5" name="内容占位符 2"/>
          <p:cNvSpPr txBox="1">
            <a:spLocks/>
          </p:cNvSpPr>
          <p:nvPr/>
        </p:nvSpPr>
        <p:spPr bwMode="auto">
          <a:xfrm>
            <a:off x="415925" y="4576763"/>
            <a:ext cx="4321175" cy="719137"/>
          </a:xfrm>
          <a:prstGeom prst="rect">
            <a:avLst/>
          </a:prstGeom>
          <a:solidFill>
            <a:schemeClr val="tx1">
              <a:lumMod val="85000"/>
              <a:lumOff val="15000"/>
            </a:schemeClr>
          </a:solidFill>
          <a:ln w="9525">
            <a:solidFill>
              <a:srgbClr val="000000"/>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4000" b="0" dirty="0" smtClean="0">
                <a:solidFill>
                  <a:schemeClr val="bg1"/>
                </a:solidFill>
              </a:rPr>
              <a:t>前端（广播）</a:t>
            </a:r>
            <a:endParaRPr lang="en-US" altLang="zh-CN" sz="4000" b="0" dirty="0">
              <a:solidFill>
                <a:schemeClr val="bg1"/>
              </a:solidFill>
            </a:endParaRPr>
          </a:p>
        </p:txBody>
      </p:sp>
      <p:sp>
        <p:nvSpPr>
          <p:cNvPr id="6" name="内容占位符 2"/>
          <p:cNvSpPr txBox="1">
            <a:spLocks/>
          </p:cNvSpPr>
          <p:nvPr/>
        </p:nvSpPr>
        <p:spPr bwMode="auto">
          <a:xfrm>
            <a:off x="5097463" y="4576763"/>
            <a:ext cx="4392612" cy="727075"/>
          </a:xfrm>
          <a:prstGeom prst="rect">
            <a:avLst/>
          </a:prstGeom>
          <a:solidFill>
            <a:schemeClr val="tx1">
              <a:lumMod val="85000"/>
              <a:lumOff val="15000"/>
            </a:schemeClr>
          </a:solidFill>
          <a:ln w="9525">
            <a:solidFill>
              <a:srgbClr val="000000"/>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4000" b="0" dirty="0" smtClean="0">
                <a:solidFill>
                  <a:schemeClr val="bg1"/>
                </a:solidFill>
              </a:rPr>
              <a:t>终端（接收）</a:t>
            </a:r>
            <a:endParaRPr lang="en-US" altLang="zh-CN" sz="4000" b="0" dirty="0">
              <a:solidFill>
                <a:schemeClr val="bg1"/>
              </a:solidFill>
            </a:endParaRPr>
          </a:p>
        </p:txBody>
      </p:sp>
      <p:sp>
        <p:nvSpPr>
          <p:cNvPr id="7" name="内容占位符 2"/>
          <p:cNvSpPr txBox="1">
            <a:spLocks/>
          </p:cNvSpPr>
          <p:nvPr/>
        </p:nvSpPr>
        <p:spPr bwMode="auto">
          <a:xfrm>
            <a:off x="415925" y="5300663"/>
            <a:ext cx="4321175" cy="576262"/>
          </a:xfrm>
          <a:prstGeom prst="rect">
            <a:avLst/>
          </a:prstGeom>
          <a:noFill/>
          <a:ln w="9525">
            <a:solidFill>
              <a:srgbClr val="000000"/>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3200" b="0" dirty="0" smtClean="0">
                <a:solidFill>
                  <a:schemeClr val="tx1">
                    <a:lumMod val="85000"/>
                    <a:lumOff val="15000"/>
                  </a:schemeClr>
                </a:solidFill>
              </a:rPr>
              <a:t>电视台</a:t>
            </a:r>
            <a:endParaRPr lang="en-US" altLang="zh-CN" sz="3200" b="0" dirty="0">
              <a:solidFill>
                <a:schemeClr val="tx1">
                  <a:lumMod val="85000"/>
                  <a:lumOff val="15000"/>
                </a:schemeClr>
              </a:solidFill>
            </a:endParaRPr>
          </a:p>
        </p:txBody>
      </p:sp>
      <p:sp>
        <p:nvSpPr>
          <p:cNvPr id="8" name="内容占位符 2"/>
          <p:cNvSpPr txBox="1">
            <a:spLocks/>
          </p:cNvSpPr>
          <p:nvPr/>
        </p:nvSpPr>
        <p:spPr bwMode="auto">
          <a:xfrm>
            <a:off x="5097463" y="5303838"/>
            <a:ext cx="4392612" cy="573087"/>
          </a:xfrm>
          <a:prstGeom prst="rect">
            <a:avLst/>
          </a:prstGeom>
          <a:noFill/>
          <a:ln w="9525">
            <a:solidFill>
              <a:srgbClr val="000000"/>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3200" b="0" dirty="0" smtClean="0">
                <a:solidFill>
                  <a:schemeClr val="tx1">
                    <a:lumMod val="85000"/>
                    <a:lumOff val="15000"/>
                  </a:schemeClr>
                </a:solidFill>
              </a:rPr>
              <a:t>用户</a:t>
            </a:r>
            <a:endParaRPr lang="en-US" altLang="zh-CN" sz="3200" b="0" dirty="0">
              <a:solidFill>
                <a:schemeClr val="tx1">
                  <a:lumMod val="85000"/>
                  <a:lumOff val="15000"/>
                </a:schemeClr>
              </a:solidFill>
            </a:endParaRPr>
          </a:p>
        </p:txBody>
      </p:sp>
      <p:sp>
        <p:nvSpPr>
          <p:cNvPr id="9" name="虚尾箭头 8">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2.82051E-6 -7.40741E-7 L -0.00416 -0.12083 " pathEditMode="relative" rAng="0" ptsTypes="AA">
                                      <p:cBhvr>
                                        <p:cTn id="6" dur="300" fill="hold"/>
                                        <p:tgtEl>
                                          <p:spTgt spid="2"/>
                                        </p:tgtEl>
                                        <p:attrNameLst>
                                          <p:attrName>ppt_x</p:attrName>
                                          <p:attrName>ppt_y</p:attrName>
                                        </p:attrNameLst>
                                      </p:cBhvr>
                                      <p:rCtr x="-208" y="-6042"/>
                                    </p:animMotion>
                                  </p:childTnLst>
                                </p:cTn>
                              </p:par>
                              <p:par>
                                <p:cTn id="7" presetID="42" presetClass="path" presetSubtype="0" accel="50000" decel="50000" fill="hold" grpId="0" nodeType="withEffect">
                                  <p:stCondLst>
                                    <p:cond delay="0"/>
                                  </p:stCondLst>
                                  <p:childTnLst>
                                    <p:animMotion origin="layout" path="M 2.82051E-6 -7.40741E-7 L -0.00305 -0.12083 " pathEditMode="relative" rAng="0" ptsTypes="AA">
                                      <p:cBhvr>
                                        <p:cTn id="8" dur="300" fill="hold"/>
                                        <p:tgtEl>
                                          <p:spTgt spid="3"/>
                                        </p:tgtEl>
                                        <p:attrNameLst>
                                          <p:attrName>ppt_x</p:attrName>
                                          <p:attrName>ppt_y</p:attrName>
                                        </p:attrNameLst>
                                      </p:cBhvr>
                                      <p:rCtr x="-160" y="-6042"/>
                                    </p:animMotion>
                                  </p:childTnLst>
                                </p:cTn>
                              </p:par>
                              <p:par>
                                <p:cTn id="9" presetID="2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3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300"/>
                                        <p:tgtEl>
                                          <p:spTgt spid="6"/>
                                        </p:tgtEl>
                                      </p:cBhvr>
                                    </p:animEffect>
                                  </p:childTnLst>
                                </p:cTn>
                              </p:par>
                            </p:childTnLst>
                          </p:cTn>
                        </p:par>
                        <p:par>
                          <p:cTn id="15" fill="hold" nodeType="afterGroup">
                            <p:stCondLst>
                              <p:cond delay="300"/>
                            </p:stCondLst>
                            <p:childTnLst>
                              <p:par>
                                <p:cTn id="16" presetID="22" presetClass="entr" presetSubtype="1" fill="hold" grpId="0" nodeType="afterEffect">
                                  <p:stCondLst>
                                    <p:cond delay="20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300"/>
                                        <p:tgtEl>
                                          <p:spTgt spid="7"/>
                                        </p:tgtEl>
                                      </p:cBhvr>
                                    </p:animEffect>
                                  </p:childTnLst>
                                </p:cTn>
                              </p:par>
                              <p:par>
                                <p:cTn id="19" presetID="22" presetClass="entr" presetSubtype="1"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1A842D3A-A86B-4371-99A1-724B7417FA5E}" type="slidenum">
              <a:rPr lang="en-US" altLang="zh-CN" smtClean="0"/>
              <a:pPr>
                <a:defRPr/>
              </a:pPr>
              <a:t>7</a:t>
            </a:fld>
            <a:endParaRPr lang="en-US" altLang="zh-CN" dirty="0"/>
          </a:p>
        </p:txBody>
      </p:sp>
      <p:sp>
        <p:nvSpPr>
          <p:cNvPr id="5" name="矩形 4"/>
          <p:cNvSpPr/>
          <p:nvPr/>
        </p:nvSpPr>
        <p:spPr>
          <a:xfrm>
            <a:off x="1794229" y="1083409"/>
            <a:ext cx="6317498" cy="2906713"/>
          </a:xfrm>
          <a:prstGeom prst="rect">
            <a:avLst/>
          </a:prstGeom>
          <a:solidFill>
            <a:srgbClr val="FFC000"/>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844289" y="1083409"/>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844289" y="1530370"/>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bwMode="auto">
          <a:xfrm>
            <a:off x="521291" y="836712"/>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1</a:t>
            </a:r>
            <a:endParaRPr lang="zh-CN" altLang="en-US" sz="2800" dirty="0" smtClean="0">
              <a:latin typeface="Lucida Sans" pitchFamily="34" charset="0"/>
            </a:endParaRPr>
          </a:p>
        </p:txBody>
      </p:sp>
      <p:cxnSp>
        <p:nvCxnSpPr>
          <p:cNvPr id="29" name="直接连接符 28"/>
          <p:cNvCxnSpPr/>
          <p:nvPr/>
        </p:nvCxnSpPr>
        <p:spPr>
          <a:xfrm>
            <a:off x="4448944" y="5085184"/>
            <a:ext cx="0" cy="432046"/>
          </a:xfrm>
          <a:prstGeom prst="line">
            <a:avLst/>
          </a:prstGeom>
          <a:ln w="571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809885" y="1522854"/>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1809885" y="1969815"/>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797924" y="2018457"/>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1797924" y="2465418"/>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797924" y="2529497"/>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1797924" y="2976458"/>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10624" y="3044597"/>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810624" y="3491558"/>
            <a:ext cx="6217377" cy="1"/>
          </a:xfrm>
          <a:prstGeom prst="line">
            <a:avLst/>
          </a:prstGeom>
          <a:ln w="38100">
            <a:solidFill>
              <a:schemeClr val="tx1">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797924" y="3543390"/>
            <a:ext cx="6267438" cy="446732"/>
          </a:xfrm>
          <a:prstGeom prst="line">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bwMode="auto">
          <a:xfrm>
            <a:off x="521291" y="1315313"/>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2</a:t>
            </a:r>
            <a:endParaRPr lang="zh-CN" altLang="en-US" sz="2800" dirty="0" smtClean="0">
              <a:latin typeface="Lucida Sans" pitchFamily="34" charset="0"/>
            </a:endParaRPr>
          </a:p>
        </p:txBody>
      </p:sp>
      <p:sp>
        <p:nvSpPr>
          <p:cNvPr id="82" name="TextBox 81"/>
          <p:cNvSpPr txBox="1"/>
          <p:nvPr/>
        </p:nvSpPr>
        <p:spPr bwMode="auto">
          <a:xfrm>
            <a:off x="521291" y="1793914"/>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3</a:t>
            </a:r>
            <a:endParaRPr lang="zh-CN" altLang="en-US" sz="2800" dirty="0" smtClean="0">
              <a:latin typeface="Lucida Sans" pitchFamily="34" charset="0"/>
            </a:endParaRPr>
          </a:p>
        </p:txBody>
      </p:sp>
      <p:sp>
        <p:nvSpPr>
          <p:cNvPr id="83" name="TextBox 82"/>
          <p:cNvSpPr txBox="1"/>
          <p:nvPr/>
        </p:nvSpPr>
        <p:spPr bwMode="auto">
          <a:xfrm>
            <a:off x="521291" y="2272515"/>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4</a:t>
            </a:r>
            <a:endParaRPr lang="zh-CN" altLang="en-US" sz="2800" dirty="0" smtClean="0">
              <a:latin typeface="Lucida Sans" pitchFamily="34" charset="0"/>
            </a:endParaRPr>
          </a:p>
        </p:txBody>
      </p:sp>
      <p:sp>
        <p:nvSpPr>
          <p:cNvPr id="84" name="TextBox 83"/>
          <p:cNvSpPr txBox="1"/>
          <p:nvPr/>
        </p:nvSpPr>
        <p:spPr bwMode="auto">
          <a:xfrm>
            <a:off x="521291" y="2751116"/>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5</a:t>
            </a:r>
            <a:endParaRPr lang="zh-CN" altLang="en-US" sz="2800" dirty="0" smtClean="0">
              <a:latin typeface="Lucida Sans" pitchFamily="34" charset="0"/>
            </a:endParaRPr>
          </a:p>
        </p:txBody>
      </p:sp>
      <p:sp>
        <p:nvSpPr>
          <p:cNvPr id="85" name="TextBox 84"/>
          <p:cNvSpPr txBox="1"/>
          <p:nvPr/>
        </p:nvSpPr>
        <p:spPr bwMode="auto">
          <a:xfrm>
            <a:off x="521291" y="3229719"/>
            <a:ext cx="1263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smtClean="0">
                <a:latin typeface="Lucida Sans" pitchFamily="34" charset="0"/>
              </a:rPr>
              <a:t>Line 6</a:t>
            </a:r>
            <a:endParaRPr lang="zh-CN" altLang="en-US" sz="2800" dirty="0" smtClean="0">
              <a:latin typeface="Lucida Sans" pitchFamily="34" charset="0"/>
            </a:endParaRPr>
          </a:p>
        </p:txBody>
      </p:sp>
      <p:sp>
        <p:nvSpPr>
          <p:cNvPr id="88" name="TextBox 87"/>
          <p:cNvSpPr txBox="1"/>
          <p:nvPr/>
        </p:nvSpPr>
        <p:spPr bwMode="auto">
          <a:xfrm>
            <a:off x="7470948" y="1222980"/>
            <a:ext cx="2055588" cy="707886"/>
          </a:xfrm>
          <a:prstGeom prst="rect">
            <a:avLst/>
          </a:prstGeom>
          <a:solidFill>
            <a:schemeClr val="tx1">
              <a:lumMod val="75000"/>
              <a:lumOff val="25000"/>
            </a:schemeClr>
          </a:solidFill>
          <a:ln>
            <a:noFill/>
          </a:ln>
          <a:extLst/>
        </p:spPr>
        <p:txBody>
          <a:bodyPr vert="horz" wrap="square" lIns="91440" tIns="45720" rIns="91440" bIns="45720" numCol="1" rtlCol="0" anchor="t" anchorCtr="0" compatLnSpc="1">
            <a:prstTxWarp prst="textNoShape">
              <a:avLst/>
            </a:prstTxWarp>
            <a:spAutoFit/>
          </a:bodyPr>
          <a:lstStyle/>
          <a:p>
            <a:r>
              <a:rPr lang="zh-CN" altLang="en-US" sz="2000" b="1" dirty="0" smtClean="0">
                <a:solidFill>
                  <a:schemeClr val="bg1"/>
                </a:solidFill>
                <a:latin typeface="微软雅黑" pitchFamily="34" charset="-122"/>
                <a:ea typeface="微软雅黑" pitchFamily="34" charset="-122"/>
              </a:rPr>
              <a:t>行消隐</a:t>
            </a:r>
            <a:r>
              <a:rPr lang="en-US" altLang="zh-CN" sz="2000" b="1" dirty="0" smtClean="0">
                <a:solidFill>
                  <a:schemeClr val="bg1"/>
                </a:solidFill>
                <a:latin typeface="微软雅黑" pitchFamily="34" charset="-122"/>
                <a:ea typeface="微软雅黑" pitchFamily="34" charset="-122"/>
              </a:rPr>
              <a:t>:</a:t>
            </a:r>
            <a:r>
              <a:rPr lang="zh-CN" altLang="en-US" sz="2000" dirty="0" smtClean="0">
                <a:solidFill>
                  <a:schemeClr val="bg1"/>
                </a:solidFill>
                <a:latin typeface="微软雅黑" pitchFamily="34" charset="-122"/>
                <a:ea typeface="微软雅黑" pitchFamily="34" charset="-122"/>
              </a:rPr>
              <a:t>扫描两行之间的间隔</a:t>
            </a:r>
            <a:endParaRPr lang="zh-CN" altLang="en-US" sz="2000" b="1" dirty="0" smtClean="0">
              <a:solidFill>
                <a:schemeClr val="bg1"/>
              </a:solidFill>
              <a:latin typeface="微软雅黑" pitchFamily="34" charset="-122"/>
              <a:ea typeface="微软雅黑" pitchFamily="34" charset="-122"/>
            </a:endParaRPr>
          </a:p>
        </p:txBody>
      </p:sp>
      <p:sp>
        <p:nvSpPr>
          <p:cNvPr id="90" name="TextBox 89"/>
          <p:cNvSpPr txBox="1"/>
          <p:nvPr/>
        </p:nvSpPr>
        <p:spPr bwMode="auto">
          <a:xfrm>
            <a:off x="3878818" y="2308810"/>
            <a:ext cx="2055588" cy="400110"/>
          </a:xfrm>
          <a:prstGeom prst="rect">
            <a:avLst/>
          </a:prstGeom>
          <a:solidFill>
            <a:schemeClr val="tx1">
              <a:lumMod val="75000"/>
              <a:lumOff val="25000"/>
            </a:schemeClr>
          </a:solidFill>
          <a:ln>
            <a:noFill/>
          </a:ln>
          <a:extLst/>
        </p:spPr>
        <p:txBody>
          <a:bodyPr vert="horz" wrap="square" lIns="91440" tIns="45720" rIns="91440" bIns="45720" numCol="1" rtlCol="0" anchor="t" anchorCtr="0" compatLnSpc="1">
            <a:prstTxWarp prst="textNoShape">
              <a:avLst/>
            </a:prstTxWarp>
            <a:spAutoFit/>
          </a:bodyPr>
          <a:lstStyle/>
          <a:p>
            <a:pPr algn="ctr"/>
            <a:r>
              <a:rPr lang="zh-CN" altLang="en-US" sz="2000" b="1" dirty="0">
                <a:solidFill>
                  <a:schemeClr val="bg1"/>
                </a:solidFill>
                <a:latin typeface="微软雅黑" pitchFamily="34" charset="-122"/>
                <a:ea typeface="微软雅黑" pitchFamily="34" charset="-122"/>
              </a:rPr>
              <a:t>一帧电视画面</a:t>
            </a:r>
            <a:endParaRPr lang="zh-CN" altLang="en-US" sz="2000" b="1"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2487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300"/>
                                        <p:tgtEl>
                                          <p:spTgt spid="21"/>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4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300"/>
                                        <p:tgtEl>
                                          <p:spTgt spid="7"/>
                                        </p:tgtEl>
                                      </p:cBhvr>
                                    </p:animEffect>
                                  </p:childTnLst>
                                </p:cTn>
                              </p:par>
                            </p:childTnLst>
                          </p:cTn>
                        </p:par>
                        <p:par>
                          <p:cTn id="17" fill="hold">
                            <p:stCondLst>
                              <p:cond delay="300"/>
                            </p:stCondLst>
                            <p:childTnLst>
                              <p:par>
                                <p:cTn id="18" presetID="22" presetClass="entr" presetSubtype="4" fill="hold" grpId="0"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400"/>
                                        <p:tgtEl>
                                          <p:spTgt spid="70"/>
                                        </p:tgtEl>
                                      </p:cBhvr>
                                    </p:animEffect>
                                  </p:childTnLst>
                                </p:cTn>
                              </p:par>
                            </p:childTnLst>
                          </p:cTn>
                        </p:par>
                        <p:par>
                          <p:cTn id="26" fill="hold">
                            <p:stCondLst>
                              <p:cond delay="400"/>
                            </p:stCondLst>
                            <p:childTnLst>
                              <p:par>
                                <p:cTn id="27" presetID="22" presetClass="entr" presetSubtype="4" fill="hold" grpId="0"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down)">
                                      <p:cBhvr>
                                        <p:cTn id="29" dur="300"/>
                                        <p:tgtEl>
                                          <p:spTgt spid="88"/>
                                        </p:tgtEl>
                                      </p:cBhvr>
                                    </p:animEffect>
                                  </p:childTnLst>
                                </p:cTn>
                              </p:par>
                              <p:par>
                                <p:cTn id="30" presetID="26" presetClass="emph" presetSubtype="0" fill="hold" nodeType="withEffect">
                                  <p:stCondLst>
                                    <p:cond delay="0"/>
                                  </p:stCondLst>
                                  <p:childTnLst>
                                    <p:animEffect transition="out" filter="fade">
                                      <p:cBhvr>
                                        <p:cTn id="31" dur="300" tmFilter="0, 0; .2, .5; .8, .5; 1, 0"/>
                                        <p:tgtEl>
                                          <p:spTgt spid="7"/>
                                        </p:tgtEl>
                                      </p:cBhvr>
                                    </p:animEffect>
                                    <p:animScale>
                                      <p:cBhvr>
                                        <p:cTn id="32" dur="150" autoRev="1" fill="hold"/>
                                        <p:tgtEl>
                                          <p:spTgt spid="7"/>
                                        </p:tgtEl>
                                      </p:cBhvr>
                                      <p:by x="105000" y="105000"/>
                                    </p:animScale>
                                  </p:childTnLst>
                                </p:cTn>
                              </p:par>
                            </p:childTnLst>
                          </p:cTn>
                        </p:par>
                        <p:par>
                          <p:cTn id="33" fill="hold">
                            <p:stCondLst>
                              <p:cond delay="700"/>
                            </p:stCondLst>
                            <p:childTnLst>
                              <p:par>
                                <p:cTn id="34" presetID="26" presetClass="emph" presetSubtype="0" fill="hold" nodeType="afterEffect">
                                  <p:stCondLst>
                                    <p:cond delay="0"/>
                                  </p:stCondLst>
                                  <p:childTnLst>
                                    <p:animEffect transition="out" filter="fade">
                                      <p:cBhvr>
                                        <p:cTn id="35" dur="300" tmFilter="0, 0; .2, .5; .8, .5; 1, 0"/>
                                        <p:tgtEl>
                                          <p:spTgt spid="7"/>
                                        </p:tgtEl>
                                      </p:cBhvr>
                                    </p:animEffect>
                                    <p:animScale>
                                      <p:cBhvr>
                                        <p:cTn id="36" dur="150" autoRev="1" fill="hold"/>
                                        <p:tgtEl>
                                          <p:spTgt spid="7"/>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300" tmFilter="0, 0; .2, .5; .8, .5; 1, 0"/>
                                        <p:tgtEl>
                                          <p:spTgt spid="7"/>
                                        </p:tgtEl>
                                      </p:cBhvr>
                                    </p:animEffect>
                                    <p:animScale>
                                      <p:cBhvr>
                                        <p:cTn id="40" dur="150" autoRev="1" fill="hold"/>
                                        <p:tgtEl>
                                          <p:spTgt spid="7"/>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wipe(right)">
                                      <p:cBhvr>
                                        <p:cTn id="45" dur="300"/>
                                        <p:tgtEl>
                                          <p:spTgt spid="71"/>
                                        </p:tgtEl>
                                      </p:cBhvr>
                                    </p:animEffect>
                                  </p:childTnLst>
                                </p:cTn>
                              </p:par>
                            </p:childTnLst>
                          </p:cTn>
                        </p:par>
                        <p:par>
                          <p:cTn id="46" fill="hold">
                            <p:stCondLst>
                              <p:cond delay="300"/>
                            </p:stCondLst>
                            <p:childTnLst>
                              <p:par>
                                <p:cTn id="47" presetID="22" presetClass="entr" presetSubtype="4"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wipe(down)">
                                      <p:cBhvr>
                                        <p:cTn id="49" dur="300"/>
                                        <p:tgtEl>
                                          <p:spTgt spid="82"/>
                                        </p:tgtEl>
                                      </p:cBhvr>
                                    </p:animEffect>
                                  </p:childTnLst>
                                </p:cTn>
                              </p:par>
                            </p:childTnLst>
                          </p:cTn>
                        </p:par>
                        <p:par>
                          <p:cTn id="50" fill="hold">
                            <p:stCondLst>
                              <p:cond delay="600"/>
                            </p:stCondLst>
                            <p:childTnLst>
                              <p:par>
                                <p:cTn id="51" presetID="22" presetClass="entr" presetSubtype="8" fill="hold"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left)">
                                      <p:cBhvr>
                                        <p:cTn id="53" dur="400"/>
                                        <p:tgtEl>
                                          <p:spTgt spid="72"/>
                                        </p:tgtEl>
                                      </p:cBhvr>
                                    </p:animEffect>
                                  </p:childTnLst>
                                </p:cTn>
                              </p:par>
                            </p:childTnLst>
                          </p:cTn>
                        </p:par>
                        <p:par>
                          <p:cTn id="54" fill="hold">
                            <p:stCondLst>
                              <p:cond delay="1000"/>
                            </p:stCondLst>
                            <p:childTnLst>
                              <p:par>
                                <p:cTn id="55" presetID="22" presetClass="entr" presetSubtype="2" fill="hold" nodeType="after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right)">
                                      <p:cBhvr>
                                        <p:cTn id="57" dur="300"/>
                                        <p:tgtEl>
                                          <p:spTgt spid="73"/>
                                        </p:tgtEl>
                                      </p:cBhvr>
                                    </p:animEffect>
                                  </p:childTnLst>
                                </p:cTn>
                              </p:par>
                            </p:childTnLst>
                          </p:cTn>
                        </p:par>
                        <p:par>
                          <p:cTn id="58" fill="hold">
                            <p:stCondLst>
                              <p:cond delay="1300"/>
                            </p:stCondLst>
                            <p:childTnLst>
                              <p:par>
                                <p:cTn id="59" presetID="22" presetClass="entr" presetSubtype="4"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down)">
                                      <p:cBhvr>
                                        <p:cTn id="61" dur="300"/>
                                        <p:tgtEl>
                                          <p:spTgt spid="83"/>
                                        </p:tgtEl>
                                      </p:cBhvr>
                                    </p:animEffect>
                                  </p:childTnLst>
                                </p:cTn>
                              </p:par>
                            </p:childTnLst>
                          </p:cTn>
                        </p:par>
                        <p:par>
                          <p:cTn id="62" fill="hold">
                            <p:stCondLst>
                              <p:cond delay="1600"/>
                            </p:stCondLst>
                            <p:childTnLst>
                              <p:par>
                                <p:cTn id="63" presetID="22" presetClass="entr" presetSubtype="8" fill="hold"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left)">
                                      <p:cBhvr>
                                        <p:cTn id="65" dur="400"/>
                                        <p:tgtEl>
                                          <p:spTgt spid="74"/>
                                        </p:tgtEl>
                                      </p:cBhvr>
                                    </p:animEffect>
                                  </p:childTnLst>
                                </p:cTn>
                              </p:par>
                            </p:childTnLst>
                          </p:cTn>
                        </p:par>
                        <p:par>
                          <p:cTn id="66" fill="hold">
                            <p:stCondLst>
                              <p:cond delay="2000"/>
                            </p:stCondLst>
                            <p:childTnLst>
                              <p:par>
                                <p:cTn id="67" presetID="22" presetClass="entr" presetSubtype="2" fill="hold"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right)">
                                      <p:cBhvr>
                                        <p:cTn id="69" dur="300"/>
                                        <p:tgtEl>
                                          <p:spTgt spid="75"/>
                                        </p:tgtEl>
                                      </p:cBhvr>
                                    </p:animEffect>
                                  </p:childTnLst>
                                </p:cTn>
                              </p:par>
                            </p:childTnLst>
                          </p:cTn>
                        </p:par>
                        <p:par>
                          <p:cTn id="70" fill="hold">
                            <p:stCondLst>
                              <p:cond delay="2300"/>
                            </p:stCondLst>
                            <p:childTnLst>
                              <p:par>
                                <p:cTn id="71" presetID="22" presetClass="entr" presetSubtype="4"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wipe(down)">
                                      <p:cBhvr>
                                        <p:cTn id="73" dur="300"/>
                                        <p:tgtEl>
                                          <p:spTgt spid="84"/>
                                        </p:tgtEl>
                                      </p:cBhvr>
                                    </p:animEffect>
                                  </p:childTnLst>
                                </p:cTn>
                              </p:par>
                            </p:childTnLst>
                          </p:cTn>
                        </p:par>
                        <p:par>
                          <p:cTn id="74" fill="hold">
                            <p:stCondLst>
                              <p:cond delay="2600"/>
                            </p:stCondLst>
                            <p:childTnLst>
                              <p:par>
                                <p:cTn id="75" presetID="22" presetClass="entr" presetSubtype="8" fill="hold"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left)">
                                      <p:cBhvr>
                                        <p:cTn id="77" dur="400"/>
                                        <p:tgtEl>
                                          <p:spTgt spid="76"/>
                                        </p:tgtEl>
                                      </p:cBhvr>
                                    </p:animEffect>
                                  </p:childTnLst>
                                </p:cTn>
                              </p:par>
                            </p:childTnLst>
                          </p:cTn>
                        </p:par>
                        <p:par>
                          <p:cTn id="78" fill="hold">
                            <p:stCondLst>
                              <p:cond delay="3000"/>
                            </p:stCondLst>
                            <p:childTnLst>
                              <p:par>
                                <p:cTn id="79" presetID="22" presetClass="entr" presetSubtype="2" fill="hold" nodeType="after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right)">
                                      <p:cBhvr>
                                        <p:cTn id="81" dur="300"/>
                                        <p:tgtEl>
                                          <p:spTgt spid="77"/>
                                        </p:tgtEl>
                                      </p:cBhvr>
                                    </p:animEffect>
                                  </p:childTnLst>
                                </p:cTn>
                              </p:par>
                            </p:childTnLst>
                          </p:cTn>
                        </p:par>
                        <p:par>
                          <p:cTn id="82" fill="hold">
                            <p:stCondLst>
                              <p:cond delay="3300"/>
                            </p:stCondLst>
                            <p:childTnLst>
                              <p:par>
                                <p:cTn id="83" presetID="22" presetClass="entr" presetSubtype="4" fill="hold" grpId="0" nodeType="after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down)">
                                      <p:cBhvr>
                                        <p:cTn id="85" dur="300"/>
                                        <p:tgtEl>
                                          <p:spTgt spid="85"/>
                                        </p:tgtEl>
                                      </p:cBhvr>
                                    </p:animEffect>
                                  </p:childTnLst>
                                </p:cTn>
                              </p:par>
                            </p:childTnLst>
                          </p:cTn>
                        </p:par>
                        <p:par>
                          <p:cTn id="86" fill="hold">
                            <p:stCondLst>
                              <p:cond delay="3600"/>
                            </p:stCondLst>
                            <p:childTnLst>
                              <p:par>
                                <p:cTn id="87" presetID="22" presetClass="entr" presetSubtype="8" fill="hold" nodeType="after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wipe(left)">
                                      <p:cBhvr>
                                        <p:cTn id="89" dur="400"/>
                                        <p:tgtEl>
                                          <p:spTgt spid="8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wipe(down)">
                                      <p:cBhvr>
                                        <p:cTn id="9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1" grpId="0"/>
      <p:bldP spid="82" grpId="0"/>
      <p:bldP spid="83" grpId="0"/>
      <p:bldP spid="84" grpId="0"/>
      <p:bldP spid="85" grpId="0"/>
      <p:bldP spid="88" grpId="0" animBg="1"/>
      <p:bldP spid="9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5600700" y="2805113"/>
            <a:ext cx="3816350" cy="64770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3600" dirty="0">
                <a:latin typeface="+mj-ea"/>
                <a:ea typeface="+mj-ea"/>
              </a:rPr>
              <a:t>用户</a:t>
            </a:r>
          </a:p>
        </p:txBody>
      </p:sp>
      <p:sp>
        <p:nvSpPr>
          <p:cNvPr id="91" name="下箭头 90"/>
          <p:cNvSpPr/>
          <p:nvPr/>
        </p:nvSpPr>
        <p:spPr>
          <a:xfrm>
            <a:off x="6907213" y="1930400"/>
            <a:ext cx="1114425" cy="4162425"/>
          </a:xfrm>
          <a:prstGeom prst="downArrow">
            <a:avLst/>
          </a:prstGeom>
          <a:solidFill>
            <a:schemeClr val="bg1">
              <a:lumMod val="25000"/>
            </a:schemeClr>
          </a:solidFill>
          <a:ln>
            <a:solidFill>
              <a:schemeClr val="tx1">
                <a:lumMod val="75000"/>
                <a:lumOff val="25000"/>
              </a:schemeClr>
            </a:solidFill>
            <a:prstDash val="sysDash"/>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1600" dirty="0"/>
              <a:t>无法解扰</a:t>
            </a:r>
          </a:p>
        </p:txBody>
      </p:sp>
      <p:sp>
        <p:nvSpPr>
          <p:cNvPr id="48" name="矩形 47"/>
          <p:cNvSpPr/>
          <p:nvPr/>
        </p:nvSpPr>
        <p:spPr>
          <a:xfrm>
            <a:off x="2865438" y="6092825"/>
            <a:ext cx="4275137" cy="1008063"/>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p>
        </p:txBody>
      </p:sp>
      <p:sp>
        <p:nvSpPr>
          <p:cNvPr id="85" name="矩形 84"/>
          <p:cNvSpPr/>
          <p:nvPr/>
        </p:nvSpPr>
        <p:spPr>
          <a:xfrm>
            <a:off x="4448175" y="5697538"/>
            <a:ext cx="936625" cy="468312"/>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b="1" dirty="0">
                <a:solidFill>
                  <a:schemeClr val="tx1">
                    <a:lumMod val="75000"/>
                    <a:lumOff val="25000"/>
                  </a:schemeClr>
                </a:solidFill>
                <a:latin typeface="+mj-ea"/>
                <a:ea typeface="+mj-ea"/>
              </a:rPr>
              <a:t>免费？</a:t>
            </a:r>
          </a:p>
        </p:txBody>
      </p:sp>
      <p:sp>
        <p:nvSpPr>
          <p:cNvPr id="78" name="矩形 77"/>
          <p:cNvSpPr/>
          <p:nvPr/>
        </p:nvSpPr>
        <p:spPr>
          <a:xfrm>
            <a:off x="488950" y="2805113"/>
            <a:ext cx="3816350" cy="64770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3600" dirty="0">
                <a:latin typeface="+mj-ea"/>
                <a:ea typeface="+mj-ea"/>
              </a:rPr>
              <a:t>电视台</a:t>
            </a:r>
          </a:p>
        </p:txBody>
      </p:sp>
      <p:sp>
        <p:nvSpPr>
          <p:cNvPr id="26631" name="标题 3"/>
          <p:cNvSpPr>
            <a:spLocks noGrp="1"/>
          </p:cNvSpPr>
          <p:nvPr>
            <p:ph type="title"/>
          </p:nvPr>
        </p:nvSpPr>
        <p:spPr>
          <a:xfrm>
            <a:off x="57150" y="0"/>
            <a:ext cx="8915400" cy="822325"/>
          </a:xfrm>
        </p:spPr>
        <p:txBody>
          <a:bodyPr/>
          <a:lstStyle/>
          <a:p>
            <a:r>
              <a:rPr lang="en-US" altLang="zh-CN" smtClean="0"/>
              <a:t>2.1 </a:t>
            </a:r>
            <a:r>
              <a:rPr lang="zh-CN" altLang="en-US" smtClean="0"/>
              <a:t>从加解扰到个人密钥</a:t>
            </a:r>
            <a:r>
              <a:rPr lang="en-US" altLang="zh-CN" smtClean="0"/>
              <a:t>PDK</a:t>
            </a:r>
            <a:endParaRPr lang="zh-CN" altLang="en-US" smtClean="0"/>
          </a:p>
        </p:txBody>
      </p:sp>
      <p:grpSp>
        <p:nvGrpSpPr>
          <p:cNvPr id="26632" name="组合 7"/>
          <p:cNvGrpSpPr>
            <a:grpSpLocks/>
          </p:cNvGrpSpPr>
          <p:nvPr/>
        </p:nvGrpSpPr>
        <p:grpSpPr bwMode="auto">
          <a:xfrm>
            <a:off x="10498138" y="692150"/>
            <a:ext cx="1871662" cy="1873250"/>
            <a:chOff x="1064568" y="1325364"/>
            <a:chExt cx="1656184" cy="1872208"/>
          </a:xfrm>
        </p:grpSpPr>
        <p:sp>
          <p:nvSpPr>
            <p:cNvPr id="6" name="矩形 5"/>
            <p:cNvSpPr/>
            <p:nvPr/>
          </p:nvSpPr>
          <p:spPr>
            <a:xfrm>
              <a:off x="1064568" y="1325364"/>
              <a:ext cx="1656184" cy="936104"/>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7" name="矩形 6"/>
            <p:cNvSpPr/>
            <p:nvPr/>
          </p:nvSpPr>
          <p:spPr>
            <a:xfrm>
              <a:off x="1064568" y="2261468"/>
              <a:ext cx="1656184" cy="936104"/>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pSp>
      <p:sp>
        <p:nvSpPr>
          <p:cNvPr id="9" name="矩形 8"/>
          <p:cNvSpPr/>
          <p:nvPr/>
        </p:nvSpPr>
        <p:spPr>
          <a:xfrm>
            <a:off x="488950" y="6092825"/>
            <a:ext cx="3816350" cy="649288"/>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3600" dirty="0">
                <a:latin typeface="+mj-ea"/>
                <a:ea typeface="+mj-ea"/>
              </a:rPr>
              <a:t>电视台</a:t>
            </a:r>
          </a:p>
        </p:txBody>
      </p:sp>
      <p:sp>
        <p:nvSpPr>
          <p:cNvPr id="10" name="矩形 9"/>
          <p:cNvSpPr/>
          <p:nvPr/>
        </p:nvSpPr>
        <p:spPr>
          <a:xfrm>
            <a:off x="5600700" y="6092825"/>
            <a:ext cx="3816350" cy="649288"/>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3600" dirty="0">
                <a:latin typeface="+mj-ea"/>
                <a:ea typeface="+mj-ea"/>
              </a:rPr>
              <a:t>用户</a:t>
            </a:r>
          </a:p>
        </p:txBody>
      </p:sp>
      <p:sp>
        <p:nvSpPr>
          <p:cNvPr id="12" name="矩形 11"/>
          <p:cNvSpPr/>
          <p:nvPr/>
        </p:nvSpPr>
        <p:spPr>
          <a:xfrm>
            <a:off x="488950" y="5253038"/>
            <a:ext cx="3816350" cy="576262"/>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14" name="表格 13"/>
          <p:cNvGraphicFramePr>
            <a:graphicFrameLocks noGrp="1"/>
          </p:cNvGraphicFramePr>
          <p:nvPr/>
        </p:nvGraphicFramePr>
        <p:xfrm>
          <a:off x="560388" y="5376863"/>
          <a:ext cx="3671885" cy="365238"/>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5125">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r>
            </a:tbl>
          </a:graphicData>
        </a:graphic>
      </p:graphicFrame>
      <p:sp>
        <p:nvSpPr>
          <p:cNvPr id="15" name="矩形 14"/>
          <p:cNvSpPr/>
          <p:nvPr/>
        </p:nvSpPr>
        <p:spPr>
          <a:xfrm>
            <a:off x="5592763" y="5253038"/>
            <a:ext cx="3816350" cy="576262"/>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16" name="表格 15"/>
          <p:cNvGraphicFramePr>
            <a:graphicFrameLocks noGrp="1"/>
          </p:cNvGraphicFramePr>
          <p:nvPr/>
        </p:nvGraphicFramePr>
        <p:xfrm>
          <a:off x="5664200" y="5376863"/>
          <a:ext cx="3671885" cy="365238"/>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5125">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1</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c>
                  <a:txBody>
                    <a:bodyPr/>
                    <a:lstStyle/>
                    <a:p>
                      <a:r>
                        <a:rPr lang="en-US" altLang="zh-CN" sz="1800" dirty="0" smtClean="0"/>
                        <a:t>0</a:t>
                      </a:r>
                      <a:endParaRPr lang="zh-CN" altLang="en-US" sz="1800" dirty="0"/>
                    </a:p>
                  </a:txBody>
                  <a:tcPr marL="91427" marR="91427" marT="45459" marB="45459"/>
                </a:tc>
              </a:tr>
            </a:tbl>
          </a:graphicData>
        </a:graphic>
      </p:graphicFrame>
      <p:cxnSp>
        <p:nvCxnSpPr>
          <p:cNvPr id="18" name="直接箭头连接符 17"/>
          <p:cNvCxnSpPr/>
          <p:nvPr/>
        </p:nvCxnSpPr>
        <p:spPr>
          <a:xfrm>
            <a:off x="4305300" y="5559425"/>
            <a:ext cx="1287463"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88950" y="3995738"/>
            <a:ext cx="3816350" cy="8874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26" name="表格 25"/>
          <p:cNvGraphicFramePr>
            <a:graphicFrameLocks noGrp="1"/>
          </p:cNvGraphicFramePr>
          <p:nvPr/>
        </p:nvGraphicFramePr>
        <p:xfrm>
          <a:off x="560388" y="4429125"/>
          <a:ext cx="3671885" cy="365238"/>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5125">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459" marB="454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459" marB="45459"/>
                </a:tc>
              </a:tr>
            </a:tbl>
          </a:graphicData>
        </a:graphic>
      </p:graphicFrame>
      <p:cxnSp>
        <p:nvCxnSpPr>
          <p:cNvPr id="30" name="直接箭头连接符 29"/>
          <p:cNvCxnSpPr>
            <a:stCxn id="25" idx="3"/>
            <a:endCxn id="33" idx="1"/>
          </p:cNvCxnSpPr>
          <p:nvPr/>
        </p:nvCxnSpPr>
        <p:spPr>
          <a:xfrm>
            <a:off x="4305300" y="4438650"/>
            <a:ext cx="1331913"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60388" y="4043363"/>
            <a:ext cx="3671887"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latin typeface="+mj-ea"/>
                <a:ea typeface="+mj-ea"/>
              </a:rPr>
              <a:t>控制字</a:t>
            </a:r>
            <a:r>
              <a:rPr lang="en-US" altLang="zh-CN" sz="2000" dirty="0">
                <a:latin typeface="+mj-ea"/>
                <a:ea typeface="+mj-ea"/>
              </a:rPr>
              <a:t>CW</a:t>
            </a:r>
            <a:endParaRPr lang="zh-CN" altLang="en-US" sz="2000" dirty="0">
              <a:latin typeface="+mj-ea"/>
              <a:ea typeface="+mj-ea"/>
            </a:endParaRPr>
          </a:p>
        </p:txBody>
      </p:sp>
      <p:sp>
        <p:nvSpPr>
          <p:cNvPr id="33" name="矩形 32"/>
          <p:cNvSpPr/>
          <p:nvPr/>
        </p:nvSpPr>
        <p:spPr>
          <a:xfrm>
            <a:off x="5637213" y="3995738"/>
            <a:ext cx="3816350" cy="8874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34" name="表格 33"/>
          <p:cNvGraphicFramePr>
            <a:graphicFrameLocks noGrp="1"/>
          </p:cNvGraphicFramePr>
          <p:nvPr/>
        </p:nvGraphicFramePr>
        <p:xfrm>
          <a:off x="5708650" y="4429125"/>
          <a:ext cx="3673479" cy="365238"/>
        </p:xfrm>
        <a:graphic>
          <a:graphicData uri="http://schemas.openxmlformats.org/drawingml/2006/table">
            <a:tbl>
              <a:tblPr firstRow="1" bandRow="1">
                <a:tableStyleId>{00A15C55-8517-42AA-B614-E9B94910E393}</a:tableStyleId>
              </a:tblPr>
              <a:tblGrid>
                <a:gridCol w="370809"/>
                <a:gridCol w="370809"/>
                <a:gridCol w="370809"/>
                <a:gridCol w="370809"/>
                <a:gridCol w="370809"/>
                <a:gridCol w="370809"/>
                <a:gridCol w="370809"/>
                <a:gridCol w="370809"/>
                <a:gridCol w="370809"/>
                <a:gridCol w="336198"/>
              </a:tblGrid>
              <a:tr h="365125">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67" marR="91467" marT="45459" marB="454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459" marB="45459"/>
                </a:tc>
              </a:tr>
            </a:tbl>
          </a:graphicData>
        </a:graphic>
      </p:graphicFrame>
      <p:sp>
        <p:nvSpPr>
          <p:cNvPr id="35" name="矩形 34"/>
          <p:cNvSpPr/>
          <p:nvPr/>
        </p:nvSpPr>
        <p:spPr>
          <a:xfrm>
            <a:off x="5708650" y="4043363"/>
            <a:ext cx="3636963"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latin typeface="+mj-ea"/>
                <a:ea typeface="+mj-ea"/>
              </a:rPr>
              <a:t>控制字</a:t>
            </a:r>
            <a:r>
              <a:rPr lang="en-US" altLang="zh-CN" sz="2000" dirty="0">
                <a:latin typeface="+mj-ea"/>
                <a:ea typeface="+mj-ea"/>
              </a:rPr>
              <a:t>CW</a:t>
            </a:r>
            <a:endParaRPr lang="zh-CN" altLang="en-US" sz="2000" dirty="0">
              <a:latin typeface="+mj-ea"/>
              <a:ea typeface="+mj-ea"/>
            </a:endParaRPr>
          </a:p>
        </p:txBody>
      </p:sp>
      <p:sp>
        <p:nvSpPr>
          <p:cNvPr id="42" name="下箭头 41"/>
          <p:cNvSpPr/>
          <p:nvPr/>
        </p:nvSpPr>
        <p:spPr>
          <a:xfrm>
            <a:off x="6988175" y="4883150"/>
            <a:ext cx="1042988" cy="369888"/>
          </a:xfrm>
          <a:prstGeom prst="down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CW</a:t>
            </a:r>
            <a:endParaRPr lang="zh-CN" altLang="en-US" sz="1600" dirty="0"/>
          </a:p>
        </p:txBody>
      </p:sp>
      <p:sp>
        <p:nvSpPr>
          <p:cNvPr id="43" name="上箭头 42"/>
          <p:cNvSpPr/>
          <p:nvPr/>
        </p:nvSpPr>
        <p:spPr>
          <a:xfrm>
            <a:off x="1857375" y="3644900"/>
            <a:ext cx="935038" cy="350838"/>
          </a:xfrm>
          <a:prstGeom prst="up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SK</a:t>
            </a:r>
            <a:endParaRPr lang="zh-CN" altLang="en-US" sz="1600" dirty="0"/>
          </a:p>
        </p:txBody>
      </p:sp>
      <p:sp>
        <p:nvSpPr>
          <p:cNvPr id="45" name="矩形 44"/>
          <p:cNvSpPr/>
          <p:nvPr/>
        </p:nvSpPr>
        <p:spPr>
          <a:xfrm>
            <a:off x="488950" y="2325688"/>
            <a:ext cx="3816350" cy="13192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46" name="表格 45"/>
          <p:cNvGraphicFramePr>
            <a:graphicFrameLocks noGrp="1"/>
          </p:cNvGraphicFramePr>
          <p:nvPr/>
        </p:nvGraphicFramePr>
        <p:xfrm>
          <a:off x="560388" y="3190875"/>
          <a:ext cx="3671885" cy="366713"/>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6713">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r>
            </a:tbl>
          </a:graphicData>
        </a:graphic>
      </p:graphicFrame>
      <p:sp>
        <p:nvSpPr>
          <p:cNvPr id="47" name="矩形 46"/>
          <p:cNvSpPr/>
          <p:nvPr/>
        </p:nvSpPr>
        <p:spPr>
          <a:xfrm>
            <a:off x="560388" y="2805113"/>
            <a:ext cx="3671887"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控制字</a:t>
            </a:r>
            <a:r>
              <a:rPr lang="en-US" altLang="zh-CN" sz="2000" dirty="0">
                <a:solidFill>
                  <a:srgbClr val="FF0000"/>
                </a:solidFill>
                <a:latin typeface="+mj-ea"/>
                <a:ea typeface="+mj-ea"/>
              </a:rPr>
              <a:t>CW</a:t>
            </a:r>
            <a:r>
              <a:rPr lang="zh-CN" altLang="en-US" sz="2000" dirty="0">
                <a:solidFill>
                  <a:srgbClr val="FF0000"/>
                </a:solidFill>
                <a:latin typeface="+mj-ea"/>
                <a:ea typeface="+mj-ea"/>
              </a:rPr>
              <a:t>*</a:t>
            </a:r>
          </a:p>
        </p:txBody>
      </p:sp>
      <p:sp>
        <p:nvSpPr>
          <p:cNvPr id="49" name="矩形 48"/>
          <p:cNvSpPr/>
          <p:nvPr/>
        </p:nvSpPr>
        <p:spPr>
          <a:xfrm>
            <a:off x="560388" y="2389188"/>
            <a:ext cx="3671887"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latin typeface="+mj-ea"/>
                <a:ea typeface="+mj-ea"/>
              </a:rPr>
              <a:t>业务密钥</a:t>
            </a:r>
            <a:r>
              <a:rPr lang="en-US" altLang="zh-CN" sz="2000" dirty="0">
                <a:latin typeface="+mj-ea"/>
                <a:ea typeface="+mj-ea"/>
              </a:rPr>
              <a:t>SK</a:t>
            </a:r>
            <a:endParaRPr lang="zh-CN" altLang="en-US" sz="2000" dirty="0">
              <a:latin typeface="+mj-ea"/>
              <a:ea typeface="+mj-ea"/>
            </a:endParaRPr>
          </a:p>
        </p:txBody>
      </p:sp>
      <p:sp>
        <p:nvSpPr>
          <p:cNvPr id="50" name="矩形 49"/>
          <p:cNvSpPr/>
          <p:nvPr/>
        </p:nvSpPr>
        <p:spPr>
          <a:xfrm>
            <a:off x="5627688" y="2325688"/>
            <a:ext cx="3816350" cy="13192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51" name="表格 50"/>
          <p:cNvGraphicFramePr>
            <a:graphicFrameLocks noGrp="1"/>
          </p:cNvGraphicFramePr>
          <p:nvPr/>
        </p:nvGraphicFramePr>
        <p:xfrm>
          <a:off x="5700713" y="3190875"/>
          <a:ext cx="3671885" cy="366713"/>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6713">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r>
            </a:tbl>
          </a:graphicData>
        </a:graphic>
      </p:graphicFrame>
      <p:sp>
        <p:nvSpPr>
          <p:cNvPr id="52" name="矩形 51"/>
          <p:cNvSpPr/>
          <p:nvPr/>
        </p:nvSpPr>
        <p:spPr>
          <a:xfrm>
            <a:off x="5700713" y="2805113"/>
            <a:ext cx="3644900"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控制字</a:t>
            </a:r>
            <a:r>
              <a:rPr lang="en-US" altLang="zh-CN" sz="2000" dirty="0">
                <a:solidFill>
                  <a:srgbClr val="FF0000"/>
                </a:solidFill>
                <a:latin typeface="+mj-ea"/>
                <a:ea typeface="+mj-ea"/>
              </a:rPr>
              <a:t>CW</a:t>
            </a:r>
            <a:r>
              <a:rPr lang="zh-CN" altLang="en-US" sz="2000" dirty="0">
                <a:solidFill>
                  <a:srgbClr val="FF0000"/>
                </a:solidFill>
                <a:latin typeface="+mj-ea"/>
                <a:ea typeface="+mj-ea"/>
              </a:rPr>
              <a:t>*</a:t>
            </a:r>
          </a:p>
        </p:txBody>
      </p:sp>
      <p:sp>
        <p:nvSpPr>
          <p:cNvPr id="53" name="矩形 52"/>
          <p:cNvSpPr/>
          <p:nvPr/>
        </p:nvSpPr>
        <p:spPr>
          <a:xfrm>
            <a:off x="5700713" y="2389188"/>
            <a:ext cx="3644900"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latin typeface="+mj-ea"/>
                <a:ea typeface="+mj-ea"/>
              </a:rPr>
              <a:t>业务密钥</a:t>
            </a:r>
            <a:r>
              <a:rPr lang="en-US" altLang="zh-CN" sz="2000" dirty="0">
                <a:latin typeface="+mj-ea"/>
                <a:ea typeface="+mj-ea"/>
              </a:rPr>
              <a:t>SK</a:t>
            </a:r>
            <a:endParaRPr lang="zh-CN" altLang="en-US" sz="2000" dirty="0">
              <a:latin typeface="+mj-ea"/>
              <a:ea typeface="+mj-ea"/>
            </a:endParaRPr>
          </a:p>
        </p:txBody>
      </p:sp>
      <p:cxnSp>
        <p:nvCxnSpPr>
          <p:cNvPr id="54" name="直接箭头连接符 53"/>
          <p:cNvCxnSpPr>
            <a:stCxn id="45" idx="3"/>
            <a:endCxn id="50" idx="1"/>
          </p:cNvCxnSpPr>
          <p:nvPr/>
        </p:nvCxnSpPr>
        <p:spPr>
          <a:xfrm>
            <a:off x="4305300" y="2986088"/>
            <a:ext cx="1322388"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7625" y="-19050"/>
            <a:ext cx="10113963" cy="927100"/>
          </a:xfrm>
          <a:prstGeom prst="rect">
            <a:avLst/>
          </a:prstGeom>
          <a:solidFill>
            <a:srgbClr val="FFC000"/>
          </a:solidFill>
          <a:ln>
            <a:noFill/>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p>
        </p:txBody>
      </p:sp>
      <p:sp>
        <p:nvSpPr>
          <p:cNvPr id="59" name="矩形 58"/>
          <p:cNvSpPr/>
          <p:nvPr/>
        </p:nvSpPr>
        <p:spPr>
          <a:xfrm>
            <a:off x="460375" y="611188"/>
            <a:ext cx="3816350" cy="13192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60" name="表格 59"/>
          <p:cNvGraphicFramePr>
            <a:graphicFrameLocks noGrp="1"/>
          </p:cNvGraphicFramePr>
          <p:nvPr/>
        </p:nvGraphicFramePr>
        <p:xfrm>
          <a:off x="523875" y="1476375"/>
          <a:ext cx="3673479" cy="366713"/>
        </p:xfrm>
        <a:graphic>
          <a:graphicData uri="http://schemas.openxmlformats.org/drawingml/2006/table">
            <a:tbl>
              <a:tblPr firstRow="1" bandRow="1">
                <a:tableStyleId>{00A15C55-8517-42AA-B614-E9B94910E393}</a:tableStyleId>
              </a:tblPr>
              <a:tblGrid>
                <a:gridCol w="370809"/>
                <a:gridCol w="370809"/>
                <a:gridCol w="370809"/>
                <a:gridCol w="370809"/>
                <a:gridCol w="370809"/>
                <a:gridCol w="370809"/>
                <a:gridCol w="370809"/>
                <a:gridCol w="370809"/>
                <a:gridCol w="370809"/>
                <a:gridCol w="336198"/>
              </a:tblGrid>
              <a:tr h="366713">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67" marR="9146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67" marR="91467" marT="45839" marB="45839"/>
                </a:tc>
              </a:tr>
            </a:tbl>
          </a:graphicData>
        </a:graphic>
      </p:graphicFrame>
      <p:sp>
        <p:nvSpPr>
          <p:cNvPr id="61" name="矩形 60"/>
          <p:cNvSpPr/>
          <p:nvPr/>
        </p:nvSpPr>
        <p:spPr>
          <a:xfrm>
            <a:off x="523875" y="1090613"/>
            <a:ext cx="3636963"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控制字</a:t>
            </a:r>
            <a:r>
              <a:rPr lang="en-US" altLang="zh-CN" sz="2000" dirty="0">
                <a:solidFill>
                  <a:srgbClr val="FF0000"/>
                </a:solidFill>
                <a:latin typeface="+mj-ea"/>
                <a:ea typeface="+mj-ea"/>
              </a:rPr>
              <a:t>CW</a:t>
            </a:r>
            <a:r>
              <a:rPr lang="zh-CN" altLang="en-US" sz="2000" dirty="0">
                <a:solidFill>
                  <a:srgbClr val="FF0000"/>
                </a:solidFill>
                <a:latin typeface="+mj-ea"/>
                <a:ea typeface="+mj-ea"/>
              </a:rPr>
              <a:t>*</a:t>
            </a:r>
          </a:p>
        </p:txBody>
      </p:sp>
      <p:sp>
        <p:nvSpPr>
          <p:cNvPr id="62" name="矩形 61"/>
          <p:cNvSpPr/>
          <p:nvPr/>
        </p:nvSpPr>
        <p:spPr>
          <a:xfrm>
            <a:off x="523875" y="674688"/>
            <a:ext cx="3636963"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业务密钥</a:t>
            </a:r>
            <a:r>
              <a:rPr lang="en-US" altLang="zh-CN" sz="2000" dirty="0">
                <a:solidFill>
                  <a:srgbClr val="FF0000"/>
                </a:solidFill>
                <a:latin typeface="+mj-ea"/>
                <a:ea typeface="+mj-ea"/>
              </a:rPr>
              <a:t>SK*</a:t>
            </a:r>
            <a:endParaRPr lang="zh-CN" altLang="en-US" sz="2000" dirty="0">
              <a:solidFill>
                <a:srgbClr val="FF0000"/>
              </a:solidFill>
              <a:latin typeface="+mj-ea"/>
              <a:ea typeface="+mj-ea"/>
            </a:endParaRPr>
          </a:p>
        </p:txBody>
      </p:sp>
      <p:sp>
        <p:nvSpPr>
          <p:cNvPr id="63" name="上箭头 62"/>
          <p:cNvSpPr/>
          <p:nvPr/>
        </p:nvSpPr>
        <p:spPr>
          <a:xfrm>
            <a:off x="1784350" y="1930400"/>
            <a:ext cx="1152525" cy="395288"/>
          </a:xfrm>
          <a:prstGeom prst="up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PDK</a:t>
            </a:r>
            <a:endParaRPr lang="zh-CN" altLang="en-US" sz="1600" dirty="0"/>
          </a:p>
        </p:txBody>
      </p:sp>
      <p:sp>
        <p:nvSpPr>
          <p:cNvPr id="65" name="下箭头 64"/>
          <p:cNvSpPr/>
          <p:nvPr/>
        </p:nvSpPr>
        <p:spPr>
          <a:xfrm>
            <a:off x="7015163" y="3644900"/>
            <a:ext cx="1042987" cy="371475"/>
          </a:xfrm>
          <a:prstGeom prst="down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SK</a:t>
            </a:r>
            <a:endParaRPr lang="zh-CN" altLang="en-US" sz="1600" dirty="0"/>
          </a:p>
        </p:txBody>
      </p:sp>
      <p:sp>
        <p:nvSpPr>
          <p:cNvPr id="66" name="矩形 65"/>
          <p:cNvSpPr/>
          <p:nvPr/>
        </p:nvSpPr>
        <p:spPr>
          <a:xfrm>
            <a:off x="460375" y="115888"/>
            <a:ext cx="3816350" cy="357187"/>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b="1" dirty="0">
                <a:solidFill>
                  <a:srgbClr val="00B0F0"/>
                </a:solidFill>
                <a:latin typeface="+mj-ea"/>
                <a:ea typeface="+mj-ea"/>
              </a:rPr>
              <a:t>个人密钥</a:t>
            </a:r>
            <a:r>
              <a:rPr lang="en-US" altLang="zh-CN" sz="2000" b="1" dirty="0">
                <a:solidFill>
                  <a:srgbClr val="00B0F0"/>
                </a:solidFill>
                <a:latin typeface="+mj-ea"/>
                <a:ea typeface="+mj-ea"/>
              </a:rPr>
              <a:t>PDK</a:t>
            </a:r>
            <a:endParaRPr lang="zh-CN" altLang="en-US" sz="2000" b="1" dirty="0">
              <a:solidFill>
                <a:srgbClr val="00B0F0"/>
              </a:solidFill>
              <a:latin typeface="+mj-ea"/>
              <a:ea typeface="+mj-ea"/>
            </a:endParaRPr>
          </a:p>
        </p:txBody>
      </p:sp>
      <p:sp>
        <p:nvSpPr>
          <p:cNvPr id="67" name="矩形 66"/>
          <p:cNvSpPr/>
          <p:nvPr/>
        </p:nvSpPr>
        <p:spPr>
          <a:xfrm>
            <a:off x="5600700" y="611188"/>
            <a:ext cx="3816350" cy="1319212"/>
          </a:xfrm>
          <a:prstGeom prst="rect">
            <a:avLst/>
          </a:prstGeom>
          <a:solidFill>
            <a:srgbClr val="FFC000"/>
          </a:solidFill>
          <a:ln w="38100">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aphicFrame>
        <p:nvGraphicFramePr>
          <p:cNvPr id="68" name="表格 67"/>
          <p:cNvGraphicFramePr>
            <a:graphicFrameLocks noGrp="1"/>
          </p:cNvGraphicFramePr>
          <p:nvPr/>
        </p:nvGraphicFramePr>
        <p:xfrm>
          <a:off x="5664200" y="1476375"/>
          <a:ext cx="3671885" cy="366713"/>
        </p:xfrm>
        <a:graphic>
          <a:graphicData uri="http://schemas.openxmlformats.org/drawingml/2006/table">
            <a:tbl>
              <a:tblPr firstRow="1" bandRow="1">
                <a:tableStyleId>{00A15C55-8517-42AA-B614-E9B94910E393}</a:tableStyleId>
              </a:tblPr>
              <a:tblGrid>
                <a:gridCol w="370648"/>
                <a:gridCol w="370648"/>
                <a:gridCol w="370648"/>
                <a:gridCol w="370648"/>
                <a:gridCol w="370648"/>
                <a:gridCol w="370648"/>
                <a:gridCol w="370648"/>
                <a:gridCol w="370648"/>
                <a:gridCol w="370648"/>
                <a:gridCol w="336053"/>
              </a:tblGrid>
              <a:tr h="366713">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solidFill>
                            <a:srgbClr val="FF0000"/>
                          </a:solidFill>
                        </a:rPr>
                        <a:t>*</a:t>
                      </a: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c>
                  <a:txBody>
                    <a:bodyPr/>
                    <a:lstStyle/>
                    <a:p>
                      <a:r>
                        <a:rPr lang="zh-CN" altLang="en-US" sz="1800" dirty="0" smtClean="0">
                          <a:solidFill>
                            <a:srgbClr val="FF0000"/>
                          </a:solidFill>
                        </a:rPr>
                        <a:t>*</a:t>
                      </a:r>
                      <a:endParaRPr lang="zh-CN" altLang="en-US" sz="1800" dirty="0">
                        <a:solidFill>
                          <a:srgbClr val="FF0000"/>
                        </a:solidFill>
                      </a:endParaRPr>
                    </a:p>
                  </a:txBody>
                  <a:tcPr marL="91427" marR="91427" marT="45839" marB="45839"/>
                </a:tc>
              </a:tr>
            </a:tbl>
          </a:graphicData>
        </a:graphic>
      </p:graphicFrame>
      <p:sp>
        <p:nvSpPr>
          <p:cNvPr id="69" name="矩形 68"/>
          <p:cNvSpPr/>
          <p:nvPr/>
        </p:nvSpPr>
        <p:spPr>
          <a:xfrm>
            <a:off x="5664200" y="1090613"/>
            <a:ext cx="3644900"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控制字</a:t>
            </a:r>
            <a:r>
              <a:rPr lang="en-US" altLang="zh-CN" sz="2000" dirty="0">
                <a:solidFill>
                  <a:srgbClr val="FF0000"/>
                </a:solidFill>
                <a:latin typeface="+mj-ea"/>
                <a:ea typeface="+mj-ea"/>
              </a:rPr>
              <a:t>CW</a:t>
            </a:r>
            <a:r>
              <a:rPr lang="zh-CN" altLang="en-US" sz="2000" dirty="0">
                <a:solidFill>
                  <a:srgbClr val="FF0000"/>
                </a:solidFill>
                <a:latin typeface="+mj-ea"/>
                <a:ea typeface="+mj-ea"/>
              </a:rPr>
              <a:t>*</a:t>
            </a:r>
          </a:p>
        </p:txBody>
      </p:sp>
      <p:sp>
        <p:nvSpPr>
          <p:cNvPr id="70" name="矩形 69"/>
          <p:cNvSpPr/>
          <p:nvPr/>
        </p:nvSpPr>
        <p:spPr>
          <a:xfrm>
            <a:off x="5664200" y="674688"/>
            <a:ext cx="3644900" cy="323850"/>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dirty="0">
                <a:solidFill>
                  <a:srgbClr val="FF0000"/>
                </a:solidFill>
                <a:latin typeface="+mj-ea"/>
                <a:ea typeface="+mj-ea"/>
              </a:rPr>
              <a:t>业务密钥</a:t>
            </a:r>
            <a:r>
              <a:rPr lang="en-US" altLang="zh-CN" sz="2000" dirty="0">
                <a:solidFill>
                  <a:srgbClr val="FF0000"/>
                </a:solidFill>
                <a:latin typeface="+mj-ea"/>
                <a:ea typeface="+mj-ea"/>
              </a:rPr>
              <a:t>SK*</a:t>
            </a:r>
            <a:endParaRPr lang="zh-CN" altLang="en-US" sz="2000" dirty="0">
              <a:solidFill>
                <a:srgbClr val="FF0000"/>
              </a:solidFill>
              <a:latin typeface="+mj-ea"/>
              <a:ea typeface="+mj-ea"/>
            </a:endParaRPr>
          </a:p>
        </p:txBody>
      </p:sp>
      <p:sp>
        <p:nvSpPr>
          <p:cNvPr id="71" name="矩形 70"/>
          <p:cNvSpPr/>
          <p:nvPr/>
        </p:nvSpPr>
        <p:spPr>
          <a:xfrm>
            <a:off x="5600700" y="115888"/>
            <a:ext cx="3816350" cy="357187"/>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000" b="1" dirty="0">
                <a:solidFill>
                  <a:srgbClr val="00B0F0"/>
                </a:solidFill>
                <a:latin typeface="+mj-ea"/>
                <a:ea typeface="+mj-ea"/>
              </a:rPr>
              <a:t>个人密钥</a:t>
            </a:r>
            <a:r>
              <a:rPr lang="en-US" altLang="zh-CN" sz="2000" b="1" dirty="0">
                <a:solidFill>
                  <a:srgbClr val="00B0F0"/>
                </a:solidFill>
                <a:latin typeface="+mj-ea"/>
                <a:ea typeface="+mj-ea"/>
              </a:rPr>
              <a:t>PDK</a:t>
            </a:r>
            <a:endParaRPr lang="zh-CN" altLang="en-US" sz="2000" b="1" dirty="0">
              <a:solidFill>
                <a:srgbClr val="00B0F0"/>
              </a:solidFill>
              <a:latin typeface="+mj-ea"/>
              <a:ea typeface="+mj-ea"/>
            </a:endParaRPr>
          </a:p>
        </p:txBody>
      </p:sp>
      <p:cxnSp>
        <p:nvCxnSpPr>
          <p:cNvPr id="72" name="直接箭头连接符 71"/>
          <p:cNvCxnSpPr>
            <a:stCxn id="59" idx="3"/>
            <a:endCxn id="67" idx="1"/>
          </p:cNvCxnSpPr>
          <p:nvPr/>
        </p:nvCxnSpPr>
        <p:spPr>
          <a:xfrm>
            <a:off x="4276725" y="1271588"/>
            <a:ext cx="1323975"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4276725" y="295275"/>
            <a:ext cx="1323975"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448175" y="333375"/>
            <a:ext cx="936625" cy="466725"/>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b="1" dirty="0">
                <a:solidFill>
                  <a:schemeClr val="bg1">
                    <a:lumMod val="50000"/>
                  </a:schemeClr>
                </a:solidFill>
                <a:latin typeface="+mj-ea"/>
                <a:ea typeface="+mj-ea"/>
              </a:rPr>
              <a:t>智能卡</a:t>
            </a:r>
          </a:p>
        </p:txBody>
      </p:sp>
      <p:sp>
        <p:nvSpPr>
          <p:cNvPr id="77" name="矩形 76"/>
          <p:cNvSpPr/>
          <p:nvPr/>
        </p:nvSpPr>
        <p:spPr>
          <a:xfrm>
            <a:off x="2432050" y="4752975"/>
            <a:ext cx="1873250" cy="500063"/>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sz="2400" dirty="0">
                <a:latin typeface="+mj-ea"/>
                <a:ea typeface="+mj-ea"/>
              </a:rPr>
              <a:t>电视码流</a:t>
            </a:r>
          </a:p>
        </p:txBody>
      </p:sp>
      <p:sp>
        <p:nvSpPr>
          <p:cNvPr id="20" name="上箭头 19"/>
          <p:cNvSpPr/>
          <p:nvPr/>
        </p:nvSpPr>
        <p:spPr>
          <a:xfrm>
            <a:off x="1857375" y="4859338"/>
            <a:ext cx="935038" cy="393700"/>
          </a:xfrm>
          <a:prstGeom prst="up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CW</a:t>
            </a:r>
            <a:endParaRPr lang="zh-CN" altLang="en-US" sz="1600" dirty="0"/>
          </a:p>
        </p:txBody>
      </p:sp>
      <p:sp>
        <p:nvSpPr>
          <p:cNvPr id="81" name="乘号 80"/>
          <p:cNvSpPr/>
          <p:nvPr/>
        </p:nvSpPr>
        <p:spPr>
          <a:xfrm>
            <a:off x="4448175" y="5194300"/>
            <a:ext cx="720725" cy="695325"/>
          </a:xfrm>
          <a:prstGeom prst="mathMultiply">
            <a:avLst/>
          </a:prstGeom>
          <a:solidFill>
            <a:srgbClr val="FF0000"/>
          </a:solidFill>
          <a:ln>
            <a:solidFill>
              <a:schemeClr val="tx1">
                <a:lumMod val="75000"/>
                <a:lumOff val="25000"/>
              </a:schemeClr>
            </a:solidFill>
          </a:ln>
        </p:spPr>
        <p:style>
          <a:lnRef idx="1">
            <a:schemeClr val="dk1"/>
          </a:lnRef>
          <a:fillRef idx="3">
            <a:schemeClr val="dk1"/>
          </a:fillRef>
          <a:effectRef idx="2">
            <a:schemeClr val="dk1"/>
          </a:effectRef>
          <a:fontRef idx="minor">
            <a:schemeClr val="lt1"/>
          </a:fontRef>
        </p:style>
        <p:txBody>
          <a:bodyPr anchor="ctr"/>
          <a:lstStyle/>
          <a:p>
            <a:pPr algn="ctr">
              <a:defRPr/>
            </a:pPr>
            <a:endParaRPr lang="zh-CN" altLang="en-US"/>
          </a:p>
        </p:txBody>
      </p:sp>
      <p:sp>
        <p:nvSpPr>
          <p:cNvPr id="82" name="乘号 81"/>
          <p:cNvSpPr/>
          <p:nvPr/>
        </p:nvSpPr>
        <p:spPr>
          <a:xfrm>
            <a:off x="4448175" y="4057650"/>
            <a:ext cx="720725" cy="695325"/>
          </a:xfrm>
          <a:prstGeom prst="mathMultiply">
            <a:avLst/>
          </a:prstGeom>
          <a:solidFill>
            <a:srgbClr val="FF0000"/>
          </a:solidFill>
          <a:ln>
            <a:solidFill>
              <a:schemeClr val="tx1">
                <a:lumMod val="75000"/>
                <a:lumOff val="25000"/>
              </a:schemeClr>
            </a:solidFill>
          </a:ln>
        </p:spPr>
        <p:style>
          <a:lnRef idx="1">
            <a:schemeClr val="dk1"/>
          </a:lnRef>
          <a:fillRef idx="3">
            <a:schemeClr val="dk1"/>
          </a:fillRef>
          <a:effectRef idx="2">
            <a:schemeClr val="dk1"/>
          </a:effectRef>
          <a:fontRef idx="minor">
            <a:schemeClr val="lt1"/>
          </a:fontRef>
        </p:style>
        <p:txBody>
          <a:bodyPr anchor="ctr"/>
          <a:lstStyle/>
          <a:p>
            <a:pPr algn="ctr">
              <a:defRPr/>
            </a:pPr>
            <a:endParaRPr lang="zh-CN" altLang="en-US"/>
          </a:p>
        </p:txBody>
      </p:sp>
      <p:sp>
        <p:nvSpPr>
          <p:cNvPr id="83" name="下箭头 82"/>
          <p:cNvSpPr/>
          <p:nvPr/>
        </p:nvSpPr>
        <p:spPr>
          <a:xfrm>
            <a:off x="6907213" y="1973263"/>
            <a:ext cx="1114425" cy="369887"/>
          </a:xfrm>
          <a:prstGeom prst="down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1600" dirty="0"/>
              <a:t>PDK</a:t>
            </a:r>
            <a:endParaRPr lang="zh-CN" altLang="en-US" sz="1600" dirty="0"/>
          </a:p>
        </p:txBody>
      </p:sp>
      <p:sp>
        <p:nvSpPr>
          <p:cNvPr id="84" name="乘号 83"/>
          <p:cNvSpPr/>
          <p:nvPr/>
        </p:nvSpPr>
        <p:spPr>
          <a:xfrm>
            <a:off x="4475163" y="2638425"/>
            <a:ext cx="719137" cy="695325"/>
          </a:xfrm>
          <a:prstGeom prst="mathMultiply">
            <a:avLst/>
          </a:prstGeom>
          <a:solidFill>
            <a:srgbClr val="FF0000"/>
          </a:solidFill>
          <a:ln>
            <a:solidFill>
              <a:schemeClr val="tx1">
                <a:lumMod val="75000"/>
                <a:lumOff val="25000"/>
              </a:schemeClr>
            </a:solidFill>
          </a:ln>
        </p:spPr>
        <p:style>
          <a:lnRef idx="1">
            <a:schemeClr val="dk1"/>
          </a:lnRef>
          <a:fillRef idx="3">
            <a:schemeClr val="dk1"/>
          </a:fillRef>
          <a:effectRef idx="2">
            <a:schemeClr val="dk1"/>
          </a:effectRef>
          <a:fontRef idx="minor">
            <a:schemeClr val="lt1"/>
          </a:fontRef>
        </p:style>
        <p:txBody>
          <a:bodyPr anchor="ctr"/>
          <a:lstStyle/>
          <a:p>
            <a:pPr algn="ctr">
              <a:defRPr/>
            </a:pPr>
            <a:endParaRPr lang="zh-CN" altLang="en-US"/>
          </a:p>
        </p:txBody>
      </p:sp>
      <p:sp>
        <p:nvSpPr>
          <p:cNvPr id="86" name="矩形 85"/>
          <p:cNvSpPr/>
          <p:nvPr/>
        </p:nvSpPr>
        <p:spPr>
          <a:xfrm>
            <a:off x="4470400" y="4589463"/>
            <a:ext cx="936625" cy="466725"/>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b="1" dirty="0">
                <a:solidFill>
                  <a:schemeClr val="tx1">
                    <a:lumMod val="75000"/>
                    <a:lumOff val="25000"/>
                  </a:schemeClr>
                </a:solidFill>
                <a:latin typeface="+mj-ea"/>
                <a:ea typeface="+mj-ea"/>
              </a:rPr>
              <a:t>明文？</a:t>
            </a:r>
          </a:p>
        </p:txBody>
      </p:sp>
      <p:sp>
        <p:nvSpPr>
          <p:cNvPr id="87" name="矩形 86"/>
          <p:cNvSpPr/>
          <p:nvPr/>
        </p:nvSpPr>
        <p:spPr>
          <a:xfrm>
            <a:off x="4448175" y="3176588"/>
            <a:ext cx="936625" cy="468312"/>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zh-CN" altLang="en-US" b="1" dirty="0">
                <a:solidFill>
                  <a:schemeClr val="tx1">
                    <a:lumMod val="75000"/>
                    <a:lumOff val="25000"/>
                  </a:schemeClr>
                </a:solidFill>
                <a:latin typeface="+mj-ea"/>
                <a:ea typeface="+mj-ea"/>
              </a:rPr>
              <a:t>权限？</a:t>
            </a:r>
          </a:p>
        </p:txBody>
      </p:sp>
      <p:sp>
        <p:nvSpPr>
          <p:cNvPr id="26866" name="标题 3"/>
          <p:cNvSpPr txBox="1">
            <a:spLocks/>
          </p:cNvSpPr>
          <p:nvPr/>
        </p:nvSpPr>
        <p:spPr bwMode="auto">
          <a:xfrm>
            <a:off x="-47625" y="6862763"/>
            <a:ext cx="891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3600" b="1">
                <a:latin typeface="微软雅黑" pitchFamily="34" charset="-122"/>
                <a:ea typeface="微软雅黑" pitchFamily="34" charset="-122"/>
              </a:rPr>
              <a:t>从加解扰到个人密钥</a:t>
            </a:r>
            <a:r>
              <a:rPr lang="en-US" altLang="zh-CN" sz="3600" b="1">
                <a:latin typeface="微软雅黑" pitchFamily="34" charset="-122"/>
                <a:ea typeface="微软雅黑" pitchFamily="34" charset="-122"/>
              </a:rPr>
              <a:t>PDK</a:t>
            </a:r>
            <a:endParaRPr lang="zh-CN" altLang="en-US" sz="3600" b="1">
              <a:latin typeface="微软雅黑" pitchFamily="34" charset="-122"/>
              <a:ea typeface="微软雅黑" pitchFamily="34" charset="-122"/>
            </a:endParaRPr>
          </a:p>
        </p:txBody>
      </p:sp>
      <p:cxnSp>
        <p:nvCxnSpPr>
          <p:cNvPr id="94" name="直接箭头连接符 93"/>
          <p:cNvCxnSpPr/>
          <p:nvPr/>
        </p:nvCxnSpPr>
        <p:spPr>
          <a:xfrm>
            <a:off x="4305300" y="3141663"/>
            <a:ext cx="1322388" cy="0"/>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26" presetClass="emph" presetSubtype="0" fill="hold" grpId="1" nodeType="withEffect">
                                  <p:stCondLst>
                                    <p:cond delay="0"/>
                                  </p:stCondLst>
                                  <p:childTnLst>
                                    <p:animEffect transition="out" filter="fade">
                                      <p:cBhvr>
                                        <p:cTn id="10" dur="400" tmFilter="0, 0; .2, .5; .8, .5; 1, 0"/>
                                        <p:tgtEl>
                                          <p:spTgt spid="78"/>
                                        </p:tgtEl>
                                      </p:cBhvr>
                                    </p:animEffect>
                                    <p:animScale>
                                      <p:cBhvr>
                                        <p:cTn id="11" dur="200" autoRev="1" fill="hold"/>
                                        <p:tgtEl>
                                          <p:spTgt spid="78"/>
                                        </p:tgtEl>
                                      </p:cBhvr>
                                      <p:by x="105000" y="105000"/>
                                    </p:animScale>
                                  </p:childTnLst>
                                </p:cTn>
                              </p:par>
                              <p:par>
                                <p:cTn id="12" presetID="26" presetClass="emph" presetSubtype="0" fill="hold" grpId="1" nodeType="withEffect">
                                  <p:stCondLst>
                                    <p:cond delay="0"/>
                                  </p:stCondLst>
                                  <p:childTnLst>
                                    <p:animEffect transition="out" filter="fade">
                                      <p:cBhvr>
                                        <p:cTn id="13" dur="400" tmFilter="0, 0; .2, .5; .8, .5; 1, 0"/>
                                        <p:tgtEl>
                                          <p:spTgt spid="79"/>
                                        </p:tgtEl>
                                      </p:cBhvr>
                                    </p:animEffect>
                                    <p:animScale>
                                      <p:cBhvr>
                                        <p:cTn id="14" dur="200" autoRev="1" fill="hold"/>
                                        <p:tgtEl>
                                          <p:spTgt spid="79"/>
                                        </p:tgtEl>
                                      </p:cBhvr>
                                      <p:by x="105000" y="105000"/>
                                    </p:animScale>
                                  </p:childTnLst>
                                </p:cTn>
                              </p:par>
                            </p:childTnLst>
                          </p:cTn>
                        </p:par>
                        <p:par>
                          <p:cTn id="15" fill="hold" nodeType="afterGroup">
                            <p:stCondLst>
                              <p:cond delay="400"/>
                            </p:stCondLst>
                            <p:childTnLst>
                              <p:par>
                                <p:cTn id="16" presetID="22" presetClass="entr" presetSubtype="8" fill="hold" nodeType="after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wipe(left)">
                                      <p:cBhvr>
                                        <p:cTn id="18" dur="300"/>
                                        <p:tgtEl>
                                          <p:spTgt spid="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par>
                          <p:cTn id="23" fill="hold" nodeType="afterGroup">
                            <p:stCondLst>
                              <p:cond delay="0"/>
                            </p:stCondLst>
                            <p:childTnLst>
                              <p:par>
                                <p:cTn id="24" presetID="42" presetClass="path" presetSubtype="0" accel="50000" decel="50000" fill="hold" grpId="2" nodeType="afterEffect">
                                  <p:stCondLst>
                                    <p:cond delay="0"/>
                                  </p:stCondLst>
                                  <p:childTnLst>
                                    <p:animMotion origin="layout" path="M -3.43475E-6 -2.54335E-6 L -0.00368 0.48416 " pathEditMode="relative" rAng="0" ptsTypes="AA">
                                      <p:cBhvr>
                                        <p:cTn id="25" dur="300" fill="hold"/>
                                        <p:tgtEl>
                                          <p:spTgt spid="78"/>
                                        </p:tgtEl>
                                        <p:attrNameLst>
                                          <p:attrName>ppt_x</p:attrName>
                                          <p:attrName>ppt_y</p:attrName>
                                        </p:attrNameLst>
                                      </p:cBhvr>
                                      <p:rCtr x="-192" y="24208"/>
                                    </p:animMotion>
                                  </p:childTnLst>
                                </p:cTn>
                              </p:par>
                              <p:par>
                                <p:cTn id="26" presetID="42" presetClass="path" presetSubtype="0" accel="50000" decel="50000" fill="hold" grpId="2" nodeType="withEffect">
                                  <p:stCondLst>
                                    <p:cond delay="0"/>
                                  </p:stCondLst>
                                  <p:childTnLst>
                                    <p:animMotion origin="layout" path="M -3.43475E-6 -2.54335E-6 L -0.00368 0.48416 " pathEditMode="relative" rAng="0" ptsTypes="AA">
                                      <p:cBhvr>
                                        <p:cTn id="27" dur="300" fill="hold"/>
                                        <p:tgtEl>
                                          <p:spTgt spid="79"/>
                                        </p:tgtEl>
                                        <p:attrNameLst>
                                          <p:attrName>ppt_x</p:attrName>
                                          <p:attrName>ppt_y</p:attrName>
                                        </p:attrNameLst>
                                      </p:cBhvr>
                                      <p:rCtr x="-192" y="24208"/>
                                    </p:animMotion>
                                  </p:childTnLst>
                                </p:cTn>
                              </p:par>
                            </p:childTnLst>
                          </p:cTn>
                        </p:par>
                        <p:par>
                          <p:cTn id="28" fill="hold" nodeType="afterGroup">
                            <p:stCondLst>
                              <p:cond delay="300"/>
                            </p:stCondLst>
                            <p:childTnLst>
                              <p:par>
                                <p:cTn id="29" presetID="1" presetClass="exit" presetSubtype="0" fill="hold" grpId="3" nodeType="afterEffect">
                                  <p:stCondLst>
                                    <p:cond delay="0"/>
                                  </p:stCondLst>
                                  <p:childTnLst>
                                    <p:set>
                                      <p:cBhvr>
                                        <p:cTn id="30" dur="1" fill="hold">
                                          <p:stCondLst>
                                            <p:cond delay="0"/>
                                          </p:stCondLst>
                                        </p:cTn>
                                        <p:tgtEl>
                                          <p:spTgt spid="78"/>
                                        </p:tgtEl>
                                        <p:attrNameLst>
                                          <p:attrName>style.visibility</p:attrName>
                                        </p:attrNameLst>
                                      </p:cBhvr>
                                      <p:to>
                                        <p:strVal val="hidden"/>
                                      </p:to>
                                    </p:set>
                                  </p:childTnLst>
                                </p:cTn>
                              </p:par>
                            </p:childTnLst>
                          </p:cTn>
                        </p:par>
                        <p:par>
                          <p:cTn id="31" fill="hold" nodeType="afterGroup">
                            <p:stCondLst>
                              <p:cond delay="300"/>
                            </p:stCondLst>
                            <p:childTnLst>
                              <p:par>
                                <p:cTn id="32" presetID="1" presetClass="exit" presetSubtype="0" fill="hold" grpId="3" nodeType="afterEffect">
                                  <p:stCondLst>
                                    <p:cond delay="0"/>
                                  </p:stCondLst>
                                  <p:childTnLst>
                                    <p:set>
                                      <p:cBhvr>
                                        <p:cTn id="33" dur="1" fill="hold">
                                          <p:stCondLst>
                                            <p:cond delay="0"/>
                                          </p:stCondLst>
                                        </p:cTn>
                                        <p:tgtEl>
                                          <p:spTgt spid="79"/>
                                        </p:tgtEl>
                                        <p:attrNameLst>
                                          <p:attrName>style.visibility</p:attrName>
                                        </p:attrNameLst>
                                      </p:cBhvr>
                                      <p:to>
                                        <p:strVal val="hidden"/>
                                      </p:to>
                                    </p:set>
                                  </p:childTnLst>
                                </p:cTn>
                              </p:par>
                            </p:childTnLst>
                          </p:cTn>
                        </p:par>
                        <p:par>
                          <p:cTn id="34" fill="hold" nodeType="afterGroup">
                            <p:stCondLst>
                              <p:cond delay="300"/>
                            </p:stCondLst>
                            <p:childTnLst>
                              <p:par>
                                <p:cTn id="35" presetID="1"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nodeType="afterGroup">
                            <p:stCondLst>
                              <p:cond delay="300"/>
                            </p:stCondLst>
                            <p:childTnLst>
                              <p:par>
                                <p:cTn id="38" presetID="1"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nodeType="afterGroup">
                            <p:stCondLst>
                              <p:cond delay="300"/>
                            </p:stCondLst>
                            <p:childTnLst>
                              <p:par>
                                <p:cTn id="41" presetID="22" presetClass="entr" presetSubtype="4"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300"/>
                                        <p:tgtEl>
                                          <p:spTgt spid="12"/>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300"/>
                                        <p:tgtEl>
                                          <p:spTgt spid="14"/>
                                        </p:tgtEl>
                                      </p:cBhvr>
                                    </p:animEffect>
                                  </p:childTnLst>
                                </p:cTn>
                              </p:par>
                            </p:childTnLst>
                          </p:cTn>
                        </p:par>
                        <p:par>
                          <p:cTn id="47" fill="hold" nodeType="afterGroup">
                            <p:stCondLst>
                              <p:cond delay="600"/>
                            </p:stCondLst>
                            <p:childTnLst>
                              <p:par>
                                <p:cTn id="48" presetID="22" presetClass="entr" presetSubtype="4" fill="hold" grpId="0" nodeType="after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wipe(down)">
                                      <p:cBhvr>
                                        <p:cTn id="50" dur="300"/>
                                        <p:tgtEl>
                                          <p:spTgt spid="7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xit" presetSubtype="0" fill="hold" grpId="1" nodeType="clickEffect">
                                  <p:stCondLst>
                                    <p:cond delay="0"/>
                                  </p:stCondLst>
                                  <p:childTnLst>
                                    <p:animEffect transition="out" filter="fade">
                                      <p:cBhvr>
                                        <p:cTn id="54" dur="500"/>
                                        <p:tgtEl>
                                          <p:spTgt spid="77"/>
                                        </p:tgtEl>
                                      </p:cBhvr>
                                    </p:animEffect>
                                    <p:set>
                                      <p:cBhvr>
                                        <p:cTn id="55" dur="1" fill="hold">
                                          <p:stCondLst>
                                            <p:cond delay="499"/>
                                          </p:stCondLst>
                                        </p:cTn>
                                        <p:tgtEl>
                                          <p:spTgt spid="77"/>
                                        </p:tgtEl>
                                        <p:attrNameLst>
                                          <p:attrName>style.visibility</p:attrName>
                                        </p:attrNameLst>
                                      </p:cBhvr>
                                      <p:to>
                                        <p:strVal val="hidden"/>
                                      </p:to>
                                    </p:set>
                                  </p:childTnLst>
                                </p:cTn>
                              </p:par>
                              <p:par>
                                <p:cTn id="56" presetID="22" presetClass="entr" presetSubtype="8" fill="hold" nodeType="withEffect">
                                  <p:stCondLst>
                                    <p:cond delay="30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300"/>
                                        <p:tgtEl>
                                          <p:spTgt spid="18"/>
                                        </p:tgtEl>
                                      </p:cBhvr>
                                    </p:animEffect>
                                  </p:childTnLst>
                                </p:cTn>
                              </p:par>
                            </p:childTnLst>
                          </p:cTn>
                        </p:par>
                        <p:par>
                          <p:cTn id="59" fill="hold" nodeType="afterGroup">
                            <p:stCondLst>
                              <p:cond delay="600"/>
                            </p:stCondLst>
                            <p:childTnLst>
                              <p:par>
                                <p:cTn id="60" presetID="22" presetClass="entr" presetSubtype="8"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300"/>
                                        <p:tgtEl>
                                          <p:spTgt spid="15"/>
                                        </p:tgtEl>
                                      </p:cBhvr>
                                    </p:animEffect>
                                  </p:childTnLst>
                                </p:cTn>
                              </p:par>
                              <p:par>
                                <p:cTn id="63" presetID="22" presetClass="entr" presetSubtype="8"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300"/>
                                        <p:tgtEl>
                                          <p:spTgt spid="1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6" presetClass="entr" presetSubtype="32"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circle(out)">
                                      <p:cBhvr>
                                        <p:cTn id="70" dur="300"/>
                                        <p:tgtEl>
                                          <p:spTgt spid="8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up)">
                                      <p:cBhvr>
                                        <p:cTn id="73" dur="300"/>
                                        <p:tgtEl>
                                          <p:spTgt spid="8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nodeType="clickEffect">
                                  <p:stCondLst>
                                    <p:cond delay="0"/>
                                  </p:stCondLst>
                                  <p:childTnLst>
                                    <p:set>
                                      <p:cBhvr>
                                        <p:cTn id="77" dur="1" fill="hold">
                                          <p:stCondLst>
                                            <p:cond delay="0"/>
                                          </p:stCondLst>
                                        </p:cTn>
                                        <p:tgtEl>
                                          <p:spTgt spid="1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85"/>
                                        </p:tgtEl>
                                        <p:attrNameLst>
                                          <p:attrName>style.visibility</p:attrName>
                                        </p:attrNameLst>
                                      </p:cBhvr>
                                      <p:to>
                                        <p:strVal val="hidden"/>
                                      </p:to>
                                    </p:set>
                                  </p:childTnLst>
                                </p:cTn>
                              </p:par>
                              <p:par>
                                <p:cTn id="80" presetID="1" presetClass="exit" presetSubtype="0" fill="hold" grpId="3"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16"/>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81"/>
                                        </p:tgtEl>
                                        <p:attrNameLst>
                                          <p:attrName>style.visibility</p:attrName>
                                        </p:attrNameLst>
                                      </p:cBhvr>
                                      <p:to>
                                        <p:strVal val="hidden"/>
                                      </p:to>
                                    </p:set>
                                  </p:childTnLst>
                                </p:cTn>
                              </p:par>
                              <p:par>
                                <p:cTn id="86" presetID="22" presetClass="entr" presetSubtype="4"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down)">
                                      <p:cBhvr>
                                        <p:cTn id="88" dur="300"/>
                                        <p:tgtEl>
                                          <p:spTgt spid="20"/>
                                        </p:tgtEl>
                                      </p:cBhvr>
                                    </p:animEffect>
                                  </p:childTnLst>
                                </p:cTn>
                              </p:par>
                            </p:childTnLst>
                          </p:cTn>
                        </p:par>
                        <p:par>
                          <p:cTn id="89" fill="hold" nodeType="afterGroup">
                            <p:stCondLst>
                              <p:cond delay="300"/>
                            </p:stCondLst>
                            <p:childTnLst>
                              <p:par>
                                <p:cTn id="90" presetID="22" presetClass="entr" presetSubtype="4" fill="hold"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down)">
                                      <p:cBhvr>
                                        <p:cTn id="92" dur="300"/>
                                        <p:tgtEl>
                                          <p:spTgt spid="2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300"/>
                                        <p:tgtEl>
                                          <p:spTgt spid="32"/>
                                        </p:tgtEl>
                                      </p:cBhvr>
                                    </p:animEffect>
                                    <p:anim calcmode="lin" valueType="num">
                                      <p:cBhvr>
                                        <p:cTn id="98" dur="300" fill="hold"/>
                                        <p:tgtEl>
                                          <p:spTgt spid="32"/>
                                        </p:tgtEl>
                                        <p:attrNameLst>
                                          <p:attrName>ppt_x</p:attrName>
                                        </p:attrNameLst>
                                      </p:cBhvr>
                                      <p:tavLst>
                                        <p:tav tm="0">
                                          <p:val>
                                            <p:strVal val="#ppt_x"/>
                                          </p:val>
                                        </p:tav>
                                        <p:tav tm="100000">
                                          <p:val>
                                            <p:strVal val="#ppt_x"/>
                                          </p:val>
                                        </p:tav>
                                      </p:tavLst>
                                    </p:anim>
                                    <p:anim calcmode="lin" valueType="num">
                                      <p:cBhvr>
                                        <p:cTn id="99" dur="300" fill="hold"/>
                                        <p:tgtEl>
                                          <p:spTgt spid="32"/>
                                        </p:tgtEl>
                                        <p:attrNameLst>
                                          <p:attrName>ppt_y</p:attrName>
                                        </p:attrNameLst>
                                      </p:cBhvr>
                                      <p:tavLst>
                                        <p:tav tm="0">
                                          <p:val>
                                            <p:strVal val="#ppt_y+.1"/>
                                          </p:val>
                                        </p:tav>
                                        <p:tav tm="100000">
                                          <p:val>
                                            <p:strVal val="#ppt_y"/>
                                          </p:val>
                                        </p:tav>
                                      </p:tavLst>
                                    </p:anim>
                                  </p:childTnLst>
                                </p:cTn>
                              </p:par>
                            </p:childTnLst>
                          </p:cTn>
                        </p:par>
                        <p:par>
                          <p:cTn id="100" fill="hold" nodeType="afterGroup">
                            <p:stCondLst>
                              <p:cond delay="300"/>
                            </p:stCondLst>
                            <p:childTnLst>
                              <p:par>
                                <p:cTn id="101" presetID="21" presetClass="entr" presetSubtype="1"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heel(1)">
                                      <p:cBhvr>
                                        <p:cTn id="103" dur="300"/>
                                        <p:tgtEl>
                                          <p:spTgt spid="2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left)">
                                      <p:cBhvr>
                                        <p:cTn id="108" dur="300"/>
                                        <p:tgtEl>
                                          <p:spTgt spid="30"/>
                                        </p:tgtEl>
                                      </p:cBhvr>
                                    </p:animEffect>
                                  </p:childTnLst>
                                </p:cTn>
                              </p:par>
                            </p:childTnLst>
                          </p:cTn>
                        </p:par>
                        <p:par>
                          <p:cTn id="109" fill="hold" nodeType="afterGroup">
                            <p:stCondLst>
                              <p:cond delay="3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300"/>
                                        <p:tgtEl>
                                          <p:spTgt spid="33"/>
                                        </p:tgtEl>
                                      </p:cBhvr>
                                    </p:animEffect>
                                  </p:childTnLst>
                                </p:cTn>
                              </p:par>
                              <p:par>
                                <p:cTn id="113" presetID="22" presetClass="entr" presetSubtype="8" fill="hold"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left)">
                                      <p:cBhvr>
                                        <p:cTn id="115" dur="300"/>
                                        <p:tgtEl>
                                          <p:spTgt spid="3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left)">
                                      <p:cBhvr>
                                        <p:cTn id="118" dur="300"/>
                                        <p:tgtEl>
                                          <p:spTgt spid="35"/>
                                        </p:tgtEl>
                                      </p:cBhvr>
                                    </p:animEffect>
                                  </p:childTnLst>
                                </p:cTn>
                              </p:par>
                            </p:childTnLst>
                          </p:cTn>
                        </p:par>
                        <p:par>
                          <p:cTn id="119" fill="hold" nodeType="afterGroup">
                            <p:stCondLst>
                              <p:cond delay="600"/>
                            </p:stCondLst>
                            <p:childTnLst>
                              <p:par>
                                <p:cTn id="120" presetID="22" presetClass="entr" presetSubtype="1" fill="hold" grpId="0" nodeType="after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wipe(up)">
                                      <p:cBhvr>
                                        <p:cTn id="122" dur="300"/>
                                        <p:tgtEl>
                                          <p:spTgt spid="42"/>
                                        </p:tgtEl>
                                      </p:cBhvr>
                                    </p:animEffect>
                                  </p:childTnLst>
                                </p:cTn>
                              </p:par>
                            </p:childTnLst>
                          </p:cTn>
                        </p:par>
                        <p:par>
                          <p:cTn id="123" fill="hold" nodeType="afterGroup">
                            <p:stCondLst>
                              <p:cond delay="900"/>
                            </p:stCondLst>
                            <p:childTnLst>
                              <p:par>
                                <p:cTn id="124" presetID="22" presetClass="entr" presetSubtype="1" fill="hold" grpId="4" nodeType="after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up)">
                                      <p:cBhvr>
                                        <p:cTn id="126" dur="300"/>
                                        <p:tgtEl>
                                          <p:spTgt spid="15"/>
                                        </p:tgtEl>
                                      </p:cBhvr>
                                    </p:animEffect>
                                  </p:childTnLst>
                                </p:cTn>
                              </p:par>
                              <p:par>
                                <p:cTn id="127" presetID="22" presetClass="entr" presetSubtype="1" fill="hold" nodeType="withEffect">
                                  <p:stCondLst>
                                    <p:cond delay="0"/>
                                  </p:stCondLst>
                                  <p:childTnLst>
                                    <p:set>
                                      <p:cBhvr>
                                        <p:cTn id="128" dur="1" fill="hold">
                                          <p:stCondLst>
                                            <p:cond delay="0"/>
                                          </p:stCondLst>
                                        </p:cTn>
                                        <p:tgtEl>
                                          <p:spTgt spid="16"/>
                                        </p:tgtEl>
                                        <p:attrNameLst>
                                          <p:attrName>style.visibility</p:attrName>
                                        </p:attrNameLst>
                                      </p:cBhvr>
                                      <p:to>
                                        <p:strVal val="visible"/>
                                      </p:to>
                                    </p:set>
                                    <p:animEffect transition="in" filter="wipe(up)">
                                      <p:cBhvr>
                                        <p:cTn id="129" dur="300"/>
                                        <p:tgtEl>
                                          <p:spTgt spid="1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6" presetClass="entr" presetSubtype="32" fill="hold" nodeType="clickEffect">
                                  <p:stCondLst>
                                    <p:cond delay="0"/>
                                  </p:stCondLst>
                                  <p:childTnLst>
                                    <p:set>
                                      <p:cBhvr>
                                        <p:cTn id="133" dur="1" fill="hold">
                                          <p:stCondLst>
                                            <p:cond delay="0"/>
                                          </p:stCondLst>
                                        </p:cTn>
                                        <p:tgtEl>
                                          <p:spTgt spid="82"/>
                                        </p:tgtEl>
                                        <p:attrNameLst>
                                          <p:attrName>style.visibility</p:attrName>
                                        </p:attrNameLst>
                                      </p:cBhvr>
                                      <p:to>
                                        <p:strVal val="visible"/>
                                      </p:to>
                                    </p:set>
                                    <p:animEffect transition="in" filter="circle(out)">
                                      <p:cBhvr>
                                        <p:cTn id="134" dur="300"/>
                                        <p:tgtEl>
                                          <p:spTgt spid="82"/>
                                        </p:tgtEl>
                                      </p:cBhvr>
                                    </p:animEffect>
                                  </p:childTnLst>
                                </p:cTn>
                              </p:par>
                              <p:par>
                                <p:cTn id="135" presetID="22" presetClass="entr" presetSubtype="1" fill="hold" grpId="0" nodeType="withEffect">
                                  <p:stCondLst>
                                    <p:cond delay="0"/>
                                  </p:stCondLst>
                                  <p:childTnLst>
                                    <p:set>
                                      <p:cBhvr>
                                        <p:cTn id="136" dur="1" fill="hold">
                                          <p:stCondLst>
                                            <p:cond delay="0"/>
                                          </p:stCondLst>
                                        </p:cTn>
                                        <p:tgtEl>
                                          <p:spTgt spid="86"/>
                                        </p:tgtEl>
                                        <p:attrNameLst>
                                          <p:attrName>style.visibility</p:attrName>
                                        </p:attrNameLst>
                                      </p:cBhvr>
                                      <p:to>
                                        <p:strVal val="visible"/>
                                      </p:to>
                                    </p:set>
                                    <p:animEffect transition="in" filter="wipe(up)">
                                      <p:cBhvr>
                                        <p:cTn id="137" dur="300"/>
                                        <p:tgtEl>
                                          <p:spTgt spid="8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xit" presetSubtype="0" fill="hold" nodeType="clickEffect">
                                  <p:stCondLst>
                                    <p:cond delay="0"/>
                                  </p:stCondLst>
                                  <p:childTnLst>
                                    <p:set>
                                      <p:cBhvr>
                                        <p:cTn id="141" dur="1" fill="hold">
                                          <p:stCondLst>
                                            <p:cond delay="0"/>
                                          </p:stCondLst>
                                        </p:cTn>
                                        <p:tgtEl>
                                          <p:spTgt spid="82"/>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86"/>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30"/>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33"/>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15"/>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6"/>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34"/>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5"/>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42"/>
                                        </p:tgtEl>
                                        <p:attrNameLst>
                                          <p:attrName>style.visibility</p:attrName>
                                        </p:attrNameLst>
                                      </p:cBhvr>
                                      <p:to>
                                        <p:strVal val="hidden"/>
                                      </p:to>
                                    </p:set>
                                  </p:childTnLst>
                                </p:cTn>
                              </p:par>
                            </p:childTnLst>
                          </p:cTn>
                        </p:par>
                        <p:par>
                          <p:cTn id="158" fill="hold" nodeType="afterGroup">
                            <p:stCondLst>
                              <p:cond delay="0"/>
                            </p:stCondLst>
                            <p:childTnLst>
                              <p:par>
                                <p:cTn id="159" presetID="22" presetClass="entr" presetSubtype="4" fill="hold" grpId="0" nodeType="afterEffect">
                                  <p:stCondLst>
                                    <p:cond delay="0"/>
                                  </p:stCondLst>
                                  <p:childTnLst>
                                    <p:set>
                                      <p:cBhvr>
                                        <p:cTn id="160" dur="1" fill="hold">
                                          <p:stCondLst>
                                            <p:cond delay="0"/>
                                          </p:stCondLst>
                                        </p:cTn>
                                        <p:tgtEl>
                                          <p:spTgt spid="43"/>
                                        </p:tgtEl>
                                        <p:attrNameLst>
                                          <p:attrName>style.visibility</p:attrName>
                                        </p:attrNameLst>
                                      </p:cBhvr>
                                      <p:to>
                                        <p:strVal val="visible"/>
                                      </p:to>
                                    </p:set>
                                    <p:animEffect transition="in" filter="wipe(down)">
                                      <p:cBhvr>
                                        <p:cTn id="161" dur="300"/>
                                        <p:tgtEl>
                                          <p:spTgt spid="43"/>
                                        </p:tgtEl>
                                      </p:cBhvr>
                                    </p:animEffect>
                                  </p:childTnLst>
                                </p:cTn>
                              </p:par>
                            </p:childTnLst>
                          </p:cTn>
                        </p:par>
                        <p:par>
                          <p:cTn id="162" fill="hold" nodeType="afterGroup">
                            <p:stCondLst>
                              <p:cond delay="300"/>
                            </p:stCondLst>
                            <p:childTnLst>
                              <p:par>
                                <p:cTn id="163" presetID="22" presetClass="entr" presetSubtype="4" fill="hold" nodeType="afterEffect">
                                  <p:stCondLst>
                                    <p:cond delay="0"/>
                                  </p:stCondLst>
                                  <p:childTnLst>
                                    <p:set>
                                      <p:cBhvr>
                                        <p:cTn id="164" dur="1" fill="hold">
                                          <p:stCondLst>
                                            <p:cond delay="0"/>
                                          </p:stCondLst>
                                        </p:cTn>
                                        <p:tgtEl>
                                          <p:spTgt spid="46"/>
                                        </p:tgtEl>
                                        <p:attrNameLst>
                                          <p:attrName>style.visibility</p:attrName>
                                        </p:attrNameLst>
                                      </p:cBhvr>
                                      <p:to>
                                        <p:strVal val="visible"/>
                                      </p:to>
                                    </p:set>
                                    <p:animEffect transition="in" filter="wipe(down)">
                                      <p:cBhvr>
                                        <p:cTn id="165" dur="300"/>
                                        <p:tgtEl>
                                          <p:spTgt spid="46"/>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wipe(down)">
                                      <p:cBhvr>
                                        <p:cTn id="168" dur="300"/>
                                        <p:tgtEl>
                                          <p:spTgt spid="47"/>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2" presetClass="entr" presetSubtype="4" fill="hold" grpId="0" nodeType="clickEffect">
                                  <p:stCondLst>
                                    <p:cond delay="0"/>
                                  </p:stCondLst>
                                  <p:childTnLst>
                                    <p:set>
                                      <p:cBhvr>
                                        <p:cTn id="172" dur="1" fill="hold">
                                          <p:stCondLst>
                                            <p:cond delay="0"/>
                                          </p:stCondLst>
                                        </p:cTn>
                                        <p:tgtEl>
                                          <p:spTgt spid="49"/>
                                        </p:tgtEl>
                                        <p:attrNameLst>
                                          <p:attrName>style.visibility</p:attrName>
                                        </p:attrNameLst>
                                      </p:cBhvr>
                                      <p:to>
                                        <p:strVal val="visible"/>
                                      </p:to>
                                    </p:set>
                                    <p:animEffect transition="in" filter="wipe(down)">
                                      <p:cBhvr>
                                        <p:cTn id="173" dur="300"/>
                                        <p:tgtEl>
                                          <p:spTgt spid="49"/>
                                        </p:tgtEl>
                                      </p:cBhvr>
                                    </p:animEffect>
                                  </p:childTnLst>
                                </p:cTn>
                              </p:par>
                            </p:childTnLst>
                          </p:cTn>
                        </p:par>
                        <p:par>
                          <p:cTn id="174" fill="hold" nodeType="afterGroup">
                            <p:stCondLst>
                              <p:cond delay="300"/>
                            </p:stCondLst>
                            <p:childTnLst>
                              <p:par>
                                <p:cTn id="175" presetID="21" presetClass="entr" presetSubtype="1" fill="hold" grpId="0" nodeType="after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wheel(1)">
                                      <p:cBhvr>
                                        <p:cTn id="177" dur="300"/>
                                        <p:tgtEl>
                                          <p:spTgt spid="45"/>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nodeType="clickEffect">
                                  <p:stCondLst>
                                    <p:cond delay="0"/>
                                  </p:stCondLst>
                                  <p:childTnLst>
                                    <p:set>
                                      <p:cBhvr>
                                        <p:cTn id="181" dur="1" fill="hold">
                                          <p:stCondLst>
                                            <p:cond delay="0"/>
                                          </p:stCondLst>
                                        </p:cTn>
                                        <p:tgtEl>
                                          <p:spTgt spid="54"/>
                                        </p:tgtEl>
                                        <p:attrNameLst>
                                          <p:attrName>style.visibility</p:attrName>
                                        </p:attrNameLst>
                                      </p:cBhvr>
                                      <p:to>
                                        <p:strVal val="visible"/>
                                      </p:to>
                                    </p:set>
                                    <p:animEffect transition="in" filter="wipe(left)">
                                      <p:cBhvr>
                                        <p:cTn id="182" dur="300"/>
                                        <p:tgtEl>
                                          <p:spTgt spid="54"/>
                                        </p:tgtEl>
                                      </p:cBhvr>
                                    </p:animEffect>
                                  </p:childTnLst>
                                </p:cTn>
                              </p:par>
                            </p:childTnLst>
                          </p:cTn>
                        </p:par>
                        <p:par>
                          <p:cTn id="183" fill="hold" nodeType="afterGroup">
                            <p:stCondLst>
                              <p:cond delay="300"/>
                            </p:stCondLst>
                            <p:childTnLst>
                              <p:par>
                                <p:cTn id="184" presetID="21" presetClass="entr" presetSubtype="1" fill="hold" grpId="0" nodeType="afterEffect">
                                  <p:stCondLst>
                                    <p:cond delay="0"/>
                                  </p:stCondLst>
                                  <p:childTnLst>
                                    <p:set>
                                      <p:cBhvr>
                                        <p:cTn id="185" dur="1" fill="hold">
                                          <p:stCondLst>
                                            <p:cond delay="0"/>
                                          </p:stCondLst>
                                        </p:cTn>
                                        <p:tgtEl>
                                          <p:spTgt spid="50"/>
                                        </p:tgtEl>
                                        <p:attrNameLst>
                                          <p:attrName>style.visibility</p:attrName>
                                        </p:attrNameLst>
                                      </p:cBhvr>
                                      <p:to>
                                        <p:strVal val="visible"/>
                                      </p:to>
                                    </p:set>
                                    <p:animEffect transition="in" filter="wheel(1)">
                                      <p:cBhvr>
                                        <p:cTn id="186" dur="300"/>
                                        <p:tgtEl>
                                          <p:spTgt spid="50"/>
                                        </p:tgtEl>
                                      </p:cBhvr>
                                    </p:animEffect>
                                  </p:childTnLst>
                                </p:cTn>
                              </p:par>
                              <p:par>
                                <p:cTn id="187" presetID="22" presetClass="entr" presetSubtype="8" fill="hold"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wipe(left)">
                                      <p:cBhvr>
                                        <p:cTn id="189" dur="300"/>
                                        <p:tgtEl>
                                          <p:spTgt spid="51"/>
                                        </p:tgtEl>
                                      </p:cBhvr>
                                    </p:animEffect>
                                  </p:childTnLst>
                                </p:cTn>
                              </p:par>
                              <p:par>
                                <p:cTn id="190" presetID="22" presetClass="entr" presetSubtype="8" fill="hold" grpId="0" nodeType="with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wipe(left)">
                                      <p:cBhvr>
                                        <p:cTn id="192" dur="300"/>
                                        <p:tgtEl>
                                          <p:spTgt spid="52"/>
                                        </p:tgtEl>
                                      </p:cBhvr>
                                    </p:animEffect>
                                  </p:childTnLst>
                                </p:cTn>
                              </p:par>
                              <p:par>
                                <p:cTn id="193" presetID="22" presetClass="entr" presetSubtype="8" fill="hold" grpId="0" nodeType="withEffect">
                                  <p:stCondLst>
                                    <p:cond delay="0"/>
                                  </p:stCondLst>
                                  <p:childTnLst>
                                    <p:set>
                                      <p:cBhvr>
                                        <p:cTn id="194" dur="1" fill="hold">
                                          <p:stCondLst>
                                            <p:cond delay="0"/>
                                          </p:stCondLst>
                                        </p:cTn>
                                        <p:tgtEl>
                                          <p:spTgt spid="53"/>
                                        </p:tgtEl>
                                        <p:attrNameLst>
                                          <p:attrName>style.visibility</p:attrName>
                                        </p:attrNameLst>
                                      </p:cBhvr>
                                      <p:to>
                                        <p:strVal val="visible"/>
                                      </p:to>
                                    </p:set>
                                    <p:animEffect transition="in" filter="wipe(left)">
                                      <p:cBhvr>
                                        <p:cTn id="195" dur="300"/>
                                        <p:tgtEl>
                                          <p:spTgt spid="53"/>
                                        </p:tgtEl>
                                      </p:cBhvr>
                                    </p:animEffect>
                                  </p:childTnLst>
                                </p:cTn>
                              </p:par>
                            </p:childTnLst>
                          </p:cTn>
                        </p:par>
                        <p:par>
                          <p:cTn id="196" fill="hold" nodeType="afterGroup">
                            <p:stCondLst>
                              <p:cond delay="600"/>
                            </p:stCondLst>
                            <p:childTnLst>
                              <p:par>
                                <p:cTn id="197" presetID="22" presetClass="entr" presetSubtype="1" fill="hold" grpId="0" nodeType="afterEffect">
                                  <p:stCondLst>
                                    <p:cond delay="0"/>
                                  </p:stCondLst>
                                  <p:childTnLst>
                                    <p:set>
                                      <p:cBhvr>
                                        <p:cTn id="198" dur="1" fill="hold">
                                          <p:stCondLst>
                                            <p:cond delay="0"/>
                                          </p:stCondLst>
                                        </p:cTn>
                                        <p:tgtEl>
                                          <p:spTgt spid="65"/>
                                        </p:tgtEl>
                                        <p:attrNameLst>
                                          <p:attrName>style.visibility</p:attrName>
                                        </p:attrNameLst>
                                      </p:cBhvr>
                                      <p:to>
                                        <p:strVal val="visible"/>
                                      </p:to>
                                    </p:set>
                                    <p:animEffect transition="in" filter="wipe(up)">
                                      <p:cBhvr>
                                        <p:cTn id="199" dur="300"/>
                                        <p:tgtEl>
                                          <p:spTgt spid="65"/>
                                        </p:tgtEl>
                                      </p:cBhvr>
                                    </p:animEffect>
                                  </p:childTnLst>
                                </p:cTn>
                              </p:par>
                            </p:childTnLst>
                          </p:cTn>
                        </p:par>
                        <p:par>
                          <p:cTn id="200" fill="hold" nodeType="afterGroup">
                            <p:stCondLst>
                              <p:cond delay="900"/>
                            </p:stCondLst>
                            <p:childTnLst>
                              <p:par>
                                <p:cTn id="201" presetID="22" presetClass="entr" presetSubtype="1" fill="hold" grpId="2" nodeType="afterEffect">
                                  <p:stCondLst>
                                    <p:cond delay="0"/>
                                  </p:stCondLst>
                                  <p:childTnLst>
                                    <p:set>
                                      <p:cBhvr>
                                        <p:cTn id="202" dur="1" fill="hold">
                                          <p:stCondLst>
                                            <p:cond delay="0"/>
                                          </p:stCondLst>
                                        </p:cTn>
                                        <p:tgtEl>
                                          <p:spTgt spid="33"/>
                                        </p:tgtEl>
                                        <p:attrNameLst>
                                          <p:attrName>style.visibility</p:attrName>
                                        </p:attrNameLst>
                                      </p:cBhvr>
                                      <p:to>
                                        <p:strVal val="visible"/>
                                      </p:to>
                                    </p:set>
                                    <p:animEffect transition="in" filter="wipe(up)">
                                      <p:cBhvr>
                                        <p:cTn id="203" dur="300"/>
                                        <p:tgtEl>
                                          <p:spTgt spid="33"/>
                                        </p:tgtEl>
                                      </p:cBhvr>
                                    </p:animEffect>
                                  </p:childTnLst>
                                </p:cTn>
                              </p:par>
                              <p:par>
                                <p:cTn id="204" presetID="22" presetClass="entr" presetSubtype="1" fill="hold" nodeType="withEffect">
                                  <p:stCondLst>
                                    <p:cond delay="0"/>
                                  </p:stCondLst>
                                  <p:childTnLst>
                                    <p:set>
                                      <p:cBhvr>
                                        <p:cTn id="205" dur="1" fill="hold">
                                          <p:stCondLst>
                                            <p:cond delay="0"/>
                                          </p:stCondLst>
                                        </p:cTn>
                                        <p:tgtEl>
                                          <p:spTgt spid="34"/>
                                        </p:tgtEl>
                                        <p:attrNameLst>
                                          <p:attrName>style.visibility</p:attrName>
                                        </p:attrNameLst>
                                      </p:cBhvr>
                                      <p:to>
                                        <p:strVal val="visible"/>
                                      </p:to>
                                    </p:set>
                                    <p:animEffect transition="in" filter="wipe(up)">
                                      <p:cBhvr>
                                        <p:cTn id="206" dur="300"/>
                                        <p:tgtEl>
                                          <p:spTgt spid="34"/>
                                        </p:tgtEl>
                                      </p:cBhvr>
                                    </p:animEffect>
                                  </p:childTnLst>
                                </p:cTn>
                              </p:par>
                              <p:par>
                                <p:cTn id="207" presetID="22" presetClass="entr" presetSubtype="1" fill="hold" grpId="2" nodeType="withEffect">
                                  <p:stCondLst>
                                    <p:cond delay="0"/>
                                  </p:stCondLst>
                                  <p:childTnLst>
                                    <p:set>
                                      <p:cBhvr>
                                        <p:cTn id="208" dur="1" fill="hold">
                                          <p:stCondLst>
                                            <p:cond delay="0"/>
                                          </p:stCondLst>
                                        </p:cTn>
                                        <p:tgtEl>
                                          <p:spTgt spid="35"/>
                                        </p:tgtEl>
                                        <p:attrNameLst>
                                          <p:attrName>style.visibility</p:attrName>
                                        </p:attrNameLst>
                                      </p:cBhvr>
                                      <p:to>
                                        <p:strVal val="visible"/>
                                      </p:to>
                                    </p:set>
                                    <p:animEffect transition="in" filter="wipe(up)">
                                      <p:cBhvr>
                                        <p:cTn id="209" dur="300"/>
                                        <p:tgtEl>
                                          <p:spTgt spid="35"/>
                                        </p:tgtEl>
                                      </p:cBhvr>
                                    </p:animEffect>
                                  </p:childTnLst>
                                </p:cTn>
                              </p:par>
                            </p:childTnLst>
                          </p:cTn>
                        </p:par>
                        <p:par>
                          <p:cTn id="210" fill="hold" nodeType="afterGroup">
                            <p:stCondLst>
                              <p:cond delay="1200"/>
                            </p:stCondLst>
                            <p:childTnLst>
                              <p:par>
                                <p:cTn id="211" presetID="22" presetClass="entr" presetSubtype="1" fill="hold" grpId="2" nodeType="afterEffect">
                                  <p:stCondLst>
                                    <p:cond delay="0"/>
                                  </p:stCondLst>
                                  <p:childTnLst>
                                    <p:set>
                                      <p:cBhvr>
                                        <p:cTn id="212" dur="1" fill="hold">
                                          <p:stCondLst>
                                            <p:cond delay="0"/>
                                          </p:stCondLst>
                                        </p:cTn>
                                        <p:tgtEl>
                                          <p:spTgt spid="42"/>
                                        </p:tgtEl>
                                        <p:attrNameLst>
                                          <p:attrName>style.visibility</p:attrName>
                                        </p:attrNameLst>
                                      </p:cBhvr>
                                      <p:to>
                                        <p:strVal val="visible"/>
                                      </p:to>
                                    </p:set>
                                    <p:animEffect transition="in" filter="wipe(up)">
                                      <p:cBhvr>
                                        <p:cTn id="213" dur="300"/>
                                        <p:tgtEl>
                                          <p:spTgt spid="42"/>
                                        </p:tgtEl>
                                      </p:cBhvr>
                                    </p:animEffect>
                                  </p:childTnLst>
                                </p:cTn>
                              </p:par>
                            </p:childTnLst>
                          </p:cTn>
                        </p:par>
                        <p:par>
                          <p:cTn id="214" fill="hold" nodeType="afterGroup">
                            <p:stCondLst>
                              <p:cond delay="1500"/>
                            </p:stCondLst>
                            <p:childTnLst>
                              <p:par>
                                <p:cTn id="215" presetID="22" presetClass="entr" presetSubtype="1" fill="hold" grpId="5"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300"/>
                                        <p:tgtEl>
                                          <p:spTgt spid="15"/>
                                        </p:tgtEl>
                                      </p:cBhvr>
                                    </p:animEffect>
                                  </p:childTnLst>
                                </p:cTn>
                              </p:par>
                              <p:par>
                                <p:cTn id="218" presetID="22" presetClass="entr" presetSubtype="1" fill="hold" nodeType="withEffect">
                                  <p:stCondLst>
                                    <p:cond delay="0"/>
                                  </p:stCondLst>
                                  <p:childTnLst>
                                    <p:set>
                                      <p:cBhvr>
                                        <p:cTn id="219" dur="1" fill="hold">
                                          <p:stCondLst>
                                            <p:cond delay="0"/>
                                          </p:stCondLst>
                                        </p:cTn>
                                        <p:tgtEl>
                                          <p:spTgt spid="16"/>
                                        </p:tgtEl>
                                        <p:attrNameLst>
                                          <p:attrName>style.visibility</p:attrName>
                                        </p:attrNameLst>
                                      </p:cBhvr>
                                      <p:to>
                                        <p:strVal val="visible"/>
                                      </p:to>
                                    </p:set>
                                    <p:animEffect transition="in" filter="wipe(up)">
                                      <p:cBhvr>
                                        <p:cTn id="220" dur="300"/>
                                        <p:tgtEl>
                                          <p:spTgt spid="16"/>
                                        </p:tgtEl>
                                      </p:cBhvr>
                                    </p:animEffec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6" presetClass="entr" presetSubtype="32" fill="hold" nodeType="clickEffect">
                                  <p:stCondLst>
                                    <p:cond delay="0"/>
                                  </p:stCondLst>
                                  <p:childTnLst>
                                    <p:set>
                                      <p:cBhvr>
                                        <p:cTn id="224" dur="1" fill="hold">
                                          <p:stCondLst>
                                            <p:cond delay="0"/>
                                          </p:stCondLst>
                                        </p:cTn>
                                        <p:tgtEl>
                                          <p:spTgt spid="84"/>
                                        </p:tgtEl>
                                        <p:attrNameLst>
                                          <p:attrName>style.visibility</p:attrName>
                                        </p:attrNameLst>
                                      </p:cBhvr>
                                      <p:to>
                                        <p:strVal val="visible"/>
                                      </p:to>
                                    </p:set>
                                    <p:animEffect transition="in" filter="circle(out)">
                                      <p:cBhvr>
                                        <p:cTn id="225" dur="300"/>
                                        <p:tgtEl>
                                          <p:spTgt spid="84"/>
                                        </p:tgtEl>
                                      </p:cBhvr>
                                    </p:animEffect>
                                  </p:childTnLst>
                                </p:cTn>
                              </p:par>
                              <p:par>
                                <p:cTn id="226" presetID="22" presetClass="entr" presetSubtype="1" fill="hold" grpId="0" nodeType="withEffect">
                                  <p:stCondLst>
                                    <p:cond delay="0"/>
                                  </p:stCondLst>
                                  <p:childTnLst>
                                    <p:set>
                                      <p:cBhvr>
                                        <p:cTn id="227" dur="1" fill="hold">
                                          <p:stCondLst>
                                            <p:cond delay="0"/>
                                          </p:stCondLst>
                                        </p:cTn>
                                        <p:tgtEl>
                                          <p:spTgt spid="87"/>
                                        </p:tgtEl>
                                        <p:attrNameLst>
                                          <p:attrName>style.visibility</p:attrName>
                                        </p:attrNameLst>
                                      </p:cBhvr>
                                      <p:to>
                                        <p:strVal val="visible"/>
                                      </p:to>
                                    </p:set>
                                    <p:animEffect transition="in" filter="wipe(up)">
                                      <p:cBhvr>
                                        <p:cTn id="228" dur="300"/>
                                        <p:tgtEl>
                                          <p:spTgt spid="87"/>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xit" presetSubtype="0" fill="hold" nodeType="clickEffect">
                                  <p:stCondLst>
                                    <p:cond delay="0"/>
                                  </p:stCondLst>
                                  <p:childTnLst>
                                    <p:set>
                                      <p:cBhvr>
                                        <p:cTn id="232" dur="1" fill="hold">
                                          <p:stCondLst>
                                            <p:cond delay="0"/>
                                          </p:stCondLst>
                                        </p:cTn>
                                        <p:tgtEl>
                                          <p:spTgt spid="84"/>
                                        </p:tgtEl>
                                        <p:attrNameLst>
                                          <p:attrName>style.visibility</p:attrName>
                                        </p:attrNameLst>
                                      </p:cBhvr>
                                      <p:to>
                                        <p:strVal val="hidden"/>
                                      </p:to>
                                    </p:set>
                                  </p:childTnLst>
                                </p:cTn>
                              </p:par>
                              <p:par>
                                <p:cTn id="233" presetID="1" presetClass="exit" presetSubtype="0" fill="hold" grpId="6" nodeType="withEffect">
                                  <p:stCondLst>
                                    <p:cond delay="0"/>
                                  </p:stCondLst>
                                  <p:childTnLst>
                                    <p:set>
                                      <p:cBhvr>
                                        <p:cTn id="234" dur="1" fill="hold">
                                          <p:stCondLst>
                                            <p:cond delay="0"/>
                                          </p:stCondLst>
                                        </p:cTn>
                                        <p:tgtEl>
                                          <p:spTgt spid="15"/>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16"/>
                                        </p:tgtEl>
                                        <p:attrNameLst>
                                          <p:attrName>style.visibility</p:attrName>
                                        </p:attrNameLst>
                                      </p:cBhvr>
                                      <p:to>
                                        <p:strVal val="hidden"/>
                                      </p:to>
                                    </p:set>
                                  </p:childTnLst>
                                </p:cTn>
                              </p:par>
                              <p:par>
                                <p:cTn id="237" presetID="1" presetClass="exit" presetSubtype="0" fill="hold" grpId="1" nodeType="withEffect">
                                  <p:stCondLst>
                                    <p:cond delay="0"/>
                                  </p:stCondLst>
                                  <p:childTnLst>
                                    <p:set>
                                      <p:cBhvr>
                                        <p:cTn id="238" dur="1" fill="hold">
                                          <p:stCondLst>
                                            <p:cond delay="0"/>
                                          </p:stCondLst>
                                        </p:cTn>
                                        <p:tgtEl>
                                          <p:spTgt spid="87"/>
                                        </p:tgtEl>
                                        <p:attrNameLst>
                                          <p:attrName>style.visibility</p:attrName>
                                        </p:attrNameLst>
                                      </p:cBhvr>
                                      <p:to>
                                        <p:strVal val="hidden"/>
                                      </p:to>
                                    </p:set>
                                  </p:childTnLst>
                                </p:cTn>
                              </p:par>
                              <p:par>
                                <p:cTn id="239" presetID="1" presetClass="exit" presetSubtype="0" fill="hold" grpId="4" nodeType="withEffect">
                                  <p:stCondLst>
                                    <p:cond delay="0"/>
                                  </p:stCondLst>
                                  <p:childTnLst>
                                    <p:set>
                                      <p:cBhvr>
                                        <p:cTn id="240" dur="1" fill="hold">
                                          <p:stCondLst>
                                            <p:cond delay="0"/>
                                          </p:stCondLst>
                                        </p:cTn>
                                        <p:tgtEl>
                                          <p:spTgt spid="79"/>
                                        </p:tgtEl>
                                        <p:attrNameLst>
                                          <p:attrName>style.visibility</p:attrName>
                                        </p:attrNameLst>
                                      </p:cBhvr>
                                      <p:to>
                                        <p:strVal val="hidden"/>
                                      </p:to>
                                    </p:set>
                                  </p:childTnLst>
                                </p:cTn>
                              </p:par>
                              <p:par>
                                <p:cTn id="241" presetID="1" presetClass="exit" presetSubtype="0" fill="hold" grpId="3" nodeType="withEffect">
                                  <p:stCondLst>
                                    <p:cond delay="0"/>
                                  </p:stCondLst>
                                  <p:childTnLst>
                                    <p:set>
                                      <p:cBhvr>
                                        <p:cTn id="242" dur="1" fill="hold">
                                          <p:stCondLst>
                                            <p:cond delay="0"/>
                                          </p:stCondLst>
                                        </p:cTn>
                                        <p:tgtEl>
                                          <p:spTgt spid="33"/>
                                        </p:tgtEl>
                                        <p:attrNameLst>
                                          <p:attrName>style.visibility</p:attrName>
                                        </p:attrNameLst>
                                      </p:cBhvr>
                                      <p:to>
                                        <p:strVal val="hidden"/>
                                      </p:to>
                                    </p:set>
                                  </p:childTnLst>
                                </p:cTn>
                              </p:par>
                              <p:par>
                                <p:cTn id="243" presetID="1" presetClass="exit" presetSubtype="0" fill="hold" nodeType="withEffect">
                                  <p:stCondLst>
                                    <p:cond delay="0"/>
                                  </p:stCondLst>
                                  <p:childTnLst>
                                    <p:set>
                                      <p:cBhvr>
                                        <p:cTn id="244" dur="1" fill="hold">
                                          <p:stCondLst>
                                            <p:cond delay="0"/>
                                          </p:stCondLst>
                                        </p:cTn>
                                        <p:tgtEl>
                                          <p:spTgt spid="34"/>
                                        </p:tgtEl>
                                        <p:attrNameLst>
                                          <p:attrName>style.visibility</p:attrName>
                                        </p:attrNameLst>
                                      </p:cBhvr>
                                      <p:to>
                                        <p:strVal val="hidden"/>
                                      </p:to>
                                    </p:set>
                                  </p:childTnLst>
                                </p:cTn>
                              </p:par>
                              <p:par>
                                <p:cTn id="245" presetID="1" presetClass="exit" presetSubtype="0" fill="hold" grpId="3" nodeType="withEffect">
                                  <p:stCondLst>
                                    <p:cond delay="0"/>
                                  </p:stCondLst>
                                  <p:childTnLst>
                                    <p:set>
                                      <p:cBhvr>
                                        <p:cTn id="246" dur="1" fill="hold">
                                          <p:stCondLst>
                                            <p:cond delay="0"/>
                                          </p:stCondLst>
                                        </p:cTn>
                                        <p:tgtEl>
                                          <p:spTgt spid="35"/>
                                        </p:tgtEl>
                                        <p:attrNameLst>
                                          <p:attrName>style.visibility</p:attrName>
                                        </p:attrNameLst>
                                      </p:cBhvr>
                                      <p:to>
                                        <p:strVal val="hidden"/>
                                      </p:to>
                                    </p:set>
                                  </p:childTnLst>
                                </p:cTn>
                              </p:par>
                              <p:par>
                                <p:cTn id="247" presetID="1" presetClass="exit" presetSubtype="0" fill="hold" grpId="3" nodeType="withEffect">
                                  <p:stCondLst>
                                    <p:cond delay="0"/>
                                  </p:stCondLst>
                                  <p:childTnLst>
                                    <p:set>
                                      <p:cBhvr>
                                        <p:cTn id="248" dur="1" fill="hold">
                                          <p:stCondLst>
                                            <p:cond delay="0"/>
                                          </p:stCondLst>
                                        </p:cTn>
                                        <p:tgtEl>
                                          <p:spTgt spid="42"/>
                                        </p:tgtEl>
                                        <p:attrNameLst>
                                          <p:attrName>style.visibility</p:attrName>
                                        </p:attrNameLst>
                                      </p:cBhvr>
                                      <p:to>
                                        <p:strVal val="hidden"/>
                                      </p:to>
                                    </p:set>
                                  </p:childTnLst>
                                </p:cTn>
                              </p:par>
                              <p:par>
                                <p:cTn id="249" presetID="1" presetClass="exit" presetSubtype="0" fill="hold" grpId="1" nodeType="withEffect">
                                  <p:stCondLst>
                                    <p:cond delay="0"/>
                                  </p:stCondLst>
                                  <p:childTnLst>
                                    <p:set>
                                      <p:cBhvr>
                                        <p:cTn id="250" dur="1" fill="hold">
                                          <p:stCondLst>
                                            <p:cond delay="0"/>
                                          </p:stCondLst>
                                        </p:cTn>
                                        <p:tgtEl>
                                          <p:spTgt spid="50"/>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51"/>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52"/>
                                        </p:tgtEl>
                                        <p:attrNameLst>
                                          <p:attrName>style.visibility</p:attrName>
                                        </p:attrNameLst>
                                      </p:cBhvr>
                                      <p:to>
                                        <p:strVal val="hidden"/>
                                      </p:to>
                                    </p:set>
                                  </p:childTnLst>
                                </p:cTn>
                              </p:par>
                              <p:par>
                                <p:cTn id="255" presetID="1" presetClass="exit" presetSubtype="0" fill="hold" grpId="1" nodeType="withEffect">
                                  <p:stCondLst>
                                    <p:cond delay="0"/>
                                  </p:stCondLst>
                                  <p:childTnLst>
                                    <p:set>
                                      <p:cBhvr>
                                        <p:cTn id="256" dur="1" fill="hold">
                                          <p:stCondLst>
                                            <p:cond delay="0"/>
                                          </p:stCondLst>
                                        </p:cTn>
                                        <p:tgtEl>
                                          <p:spTgt spid="53"/>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65"/>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54"/>
                                        </p:tgtEl>
                                        <p:attrNameLst>
                                          <p:attrName>style.visibility</p:attrName>
                                        </p:attrNameLst>
                                      </p:cBhvr>
                                      <p:to>
                                        <p:strVal val="hidden"/>
                                      </p:to>
                                    </p:set>
                                  </p:childTnLst>
                                </p:cTn>
                              </p:par>
                            </p:childTnLst>
                          </p:cTn>
                        </p:par>
                        <p:par>
                          <p:cTn id="261" fill="hold" nodeType="afterGroup">
                            <p:stCondLst>
                              <p:cond delay="0"/>
                            </p:stCondLst>
                            <p:childTnLst>
                              <p:par>
                                <p:cTn id="262" presetID="22" presetClass="entr" presetSubtype="4" fill="hold" grpId="0" nodeType="afterEffect">
                                  <p:stCondLst>
                                    <p:cond delay="0"/>
                                  </p:stCondLst>
                                  <p:childTnLst>
                                    <p:set>
                                      <p:cBhvr>
                                        <p:cTn id="263" dur="1" fill="hold">
                                          <p:stCondLst>
                                            <p:cond delay="0"/>
                                          </p:stCondLst>
                                        </p:cTn>
                                        <p:tgtEl>
                                          <p:spTgt spid="63"/>
                                        </p:tgtEl>
                                        <p:attrNameLst>
                                          <p:attrName>style.visibility</p:attrName>
                                        </p:attrNameLst>
                                      </p:cBhvr>
                                      <p:to>
                                        <p:strVal val="visible"/>
                                      </p:to>
                                    </p:set>
                                    <p:animEffect transition="in" filter="wipe(down)">
                                      <p:cBhvr>
                                        <p:cTn id="264" dur="300"/>
                                        <p:tgtEl>
                                          <p:spTgt spid="63"/>
                                        </p:tgtEl>
                                      </p:cBhvr>
                                    </p:animEffect>
                                  </p:childTnLst>
                                </p:cTn>
                              </p:par>
                            </p:childTnLst>
                          </p:cTn>
                        </p:par>
                        <p:par>
                          <p:cTn id="265" fill="hold" nodeType="afterGroup">
                            <p:stCondLst>
                              <p:cond delay="300"/>
                            </p:stCondLst>
                            <p:childTnLst>
                              <p:par>
                                <p:cTn id="266" presetID="22" presetClass="entr" presetSubtype="4" fill="hold" grpId="0" nodeType="afterEffect">
                                  <p:stCondLst>
                                    <p:cond delay="0"/>
                                  </p:stCondLst>
                                  <p:childTnLst>
                                    <p:set>
                                      <p:cBhvr>
                                        <p:cTn id="267" dur="1" fill="hold">
                                          <p:stCondLst>
                                            <p:cond delay="0"/>
                                          </p:stCondLst>
                                        </p:cTn>
                                        <p:tgtEl>
                                          <p:spTgt spid="59"/>
                                        </p:tgtEl>
                                        <p:attrNameLst>
                                          <p:attrName>style.visibility</p:attrName>
                                        </p:attrNameLst>
                                      </p:cBhvr>
                                      <p:to>
                                        <p:strVal val="visible"/>
                                      </p:to>
                                    </p:set>
                                    <p:animEffect transition="in" filter="wipe(down)">
                                      <p:cBhvr>
                                        <p:cTn id="268" dur="300"/>
                                        <p:tgtEl>
                                          <p:spTgt spid="59"/>
                                        </p:tgtEl>
                                      </p:cBhvr>
                                    </p:animEffect>
                                  </p:childTnLst>
                                </p:cTn>
                              </p:par>
                              <p:par>
                                <p:cTn id="269" presetID="22" presetClass="entr" presetSubtype="4" fill="hold" grpId="0" nodeType="withEffect">
                                  <p:stCondLst>
                                    <p:cond delay="100"/>
                                  </p:stCondLst>
                                  <p:childTnLst>
                                    <p:set>
                                      <p:cBhvr>
                                        <p:cTn id="270" dur="1" fill="hold">
                                          <p:stCondLst>
                                            <p:cond delay="0"/>
                                          </p:stCondLst>
                                        </p:cTn>
                                        <p:tgtEl>
                                          <p:spTgt spid="57"/>
                                        </p:tgtEl>
                                        <p:attrNameLst>
                                          <p:attrName>style.visibility</p:attrName>
                                        </p:attrNameLst>
                                      </p:cBhvr>
                                      <p:to>
                                        <p:strVal val="visible"/>
                                      </p:to>
                                    </p:set>
                                    <p:animEffect transition="in" filter="wipe(down)">
                                      <p:cBhvr>
                                        <p:cTn id="271" dur="300"/>
                                        <p:tgtEl>
                                          <p:spTgt spid="57"/>
                                        </p:tgtEl>
                                      </p:cBhvr>
                                    </p:animEffect>
                                  </p:childTnLst>
                                </p:cTn>
                              </p:par>
                              <p:par>
                                <p:cTn id="272" presetID="22" presetClass="entr" presetSubtype="4" fill="hold" nodeType="withEffect">
                                  <p:stCondLst>
                                    <p:cond delay="0"/>
                                  </p:stCondLst>
                                  <p:childTnLst>
                                    <p:set>
                                      <p:cBhvr>
                                        <p:cTn id="273" dur="1" fill="hold">
                                          <p:stCondLst>
                                            <p:cond delay="0"/>
                                          </p:stCondLst>
                                        </p:cTn>
                                        <p:tgtEl>
                                          <p:spTgt spid="60"/>
                                        </p:tgtEl>
                                        <p:attrNameLst>
                                          <p:attrName>style.visibility</p:attrName>
                                        </p:attrNameLst>
                                      </p:cBhvr>
                                      <p:to>
                                        <p:strVal val="visible"/>
                                      </p:to>
                                    </p:set>
                                    <p:animEffect transition="in" filter="wipe(down)">
                                      <p:cBhvr>
                                        <p:cTn id="274" dur="300"/>
                                        <p:tgtEl>
                                          <p:spTgt spid="60"/>
                                        </p:tgtEl>
                                      </p:cBhvr>
                                    </p:animEffect>
                                  </p:childTnLst>
                                </p:cTn>
                              </p:par>
                              <p:par>
                                <p:cTn id="275" presetID="22" presetClass="entr" presetSubtype="4" fill="hold" grpId="0" nodeType="withEffect">
                                  <p:stCondLst>
                                    <p:cond delay="0"/>
                                  </p:stCondLst>
                                  <p:childTnLst>
                                    <p:set>
                                      <p:cBhvr>
                                        <p:cTn id="276" dur="1" fill="hold">
                                          <p:stCondLst>
                                            <p:cond delay="0"/>
                                          </p:stCondLst>
                                        </p:cTn>
                                        <p:tgtEl>
                                          <p:spTgt spid="61"/>
                                        </p:tgtEl>
                                        <p:attrNameLst>
                                          <p:attrName>style.visibility</p:attrName>
                                        </p:attrNameLst>
                                      </p:cBhvr>
                                      <p:to>
                                        <p:strVal val="visible"/>
                                      </p:to>
                                    </p:set>
                                    <p:animEffect transition="in" filter="wipe(down)">
                                      <p:cBhvr>
                                        <p:cTn id="277" dur="300"/>
                                        <p:tgtEl>
                                          <p:spTgt spid="61"/>
                                        </p:tgtEl>
                                      </p:cBhvr>
                                    </p:animEffect>
                                  </p:childTnLst>
                                </p:cTn>
                              </p:par>
                              <p:par>
                                <p:cTn id="278" presetID="22" presetClass="entr" presetSubtype="4" fill="hold" grpId="0" nodeType="withEffect">
                                  <p:stCondLst>
                                    <p:cond delay="0"/>
                                  </p:stCondLst>
                                  <p:childTnLst>
                                    <p:set>
                                      <p:cBhvr>
                                        <p:cTn id="279" dur="1" fill="hold">
                                          <p:stCondLst>
                                            <p:cond delay="0"/>
                                          </p:stCondLst>
                                        </p:cTn>
                                        <p:tgtEl>
                                          <p:spTgt spid="62"/>
                                        </p:tgtEl>
                                        <p:attrNameLst>
                                          <p:attrName>style.visibility</p:attrName>
                                        </p:attrNameLst>
                                      </p:cBhvr>
                                      <p:to>
                                        <p:strVal val="visible"/>
                                      </p:to>
                                    </p:set>
                                    <p:animEffect transition="in" filter="wipe(down)">
                                      <p:cBhvr>
                                        <p:cTn id="280" dur="300"/>
                                        <p:tgtEl>
                                          <p:spTgt spid="62"/>
                                        </p:tgtEl>
                                      </p:cBhvr>
                                    </p:animEffect>
                                  </p:childTnLst>
                                </p:cTn>
                              </p:par>
                            </p:childTnLst>
                          </p:cTn>
                        </p:par>
                      </p:childTnLst>
                    </p:cTn>
                  </p:par>
                  <p:par>
                    <p:cTn id="281" fill="hold" nodeType="clickPar">
                      <p:stCondLst>
                        <p:cond delay="indefinite"/>
                      </p:stCondLst>
                      <p:childTnLst>
                        <p:par>
                          <p:cTn id="282" fill="hold" nodeType="withGroup">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66"/>
                                        </p:tgtEl>
                                        <p:attrNameLst>
                                          <p:attrName>style.visibility</p:attrName>
                                        </p:attrNameLst>
                                      </p:cBhvr>
                                      <p:to>
                                        <p:strVal val="visible"/>
                                      </p:to>
                                    </p:set>
                                  </p:childTnLst>
                                </p:cTn>
                              </p:par>
                              <p:par>
                                <p:cTn id="285" presetID="26" presetClass="emph" presetSubtype="0" fill="hold" grpId="1" nodeType="withEffect">
                                  <p:stCondLst>
                                    <p:cond delay="0"/>
                                  </p:stCondLst>
                                  <p:childTnLst>
                                    <p:animEffect transition="out" filter="fade">
                                      <p:cBhvr>
                                        <p:cTn id="286" dur="200" tmFilter="0, 0; .2, .5; .8, .5; 1, 0"/>
                                        <p:tgtEl>
                                          <p:spTgt spid="66"/>
                                        </p:tgtEl>
                                      </p:cBhvr>
                                    </p:animEffect>
                                    <p:animScale>
                                      <p:cBhvr>
                                        <p:cTn id="287" dur="100" autoRev="1" fill="hold"/>
                                        <p:tgtEl>
                                          <p:spTgt spid="66"/>
                                        </p:tgtEl>
                                      </p:cBhvr>
                                      <p:by x="105000" y="105000"/>
                                    </p:animScale>
                                  </p:childTnLst>
                                </p:cTn>
                              </p:par>
                            </p:childTnLst>
                          </p:cTn>
                        </p:par>
                        <p:par>
                          <p:cTn id="288" fill="hold" nodeType="afterGroup">
                            <p:stCondLst>
                              <p:cond delay="200"/>
                            </p:stCondLst>
                            <p:childTnLst>
                              <p:par>
                                <p:cTn id="289" presetID="26" presetClass="emph" presetSubtype="0" fill="hold" grpId="2" nodeType="afterEffect">
                                  <p:stCondLst>
                                    <p:cond delay="0"/>
                                  </p:stCondLst>
                                  <p:childTnLst>
                                    <p:animEffect transition="out" filter="fade">
                                      <p:cBhvr>
                                        <p:cTn id="290" dur="200" tmFilter="0, 0; .2, .5; .8, .5; 1, 0"/>
                                        <p:tgtEl>
                                          <p:spTgt spid="66"/>
                                        </p:tgtEl>
                                      </p:cBhvr>
                                    </p:animEffect>
                                    <p:animScale>
                                      <p:cBhvr>
                                        <p:cTn id="291" dur="100" autoRev="1" fill="hold"/>
                                        <p:tgtEl>
                                          <p:spTgt spid="66"/>
                                        </p:tgtEl>
                                      </p:cBhvr>
                                      <p:by x="105000" y="105000"/>
                                    </p:animScale>
                                  </p:childTnLst>
                                </p:cTn>
                              </p:par>
                            </p:childTnLst>
                          </p:cTn>
                        </p:par>
                        <p:par>
                          <p:cTn id="292" fill="hold" nodeType="afterGroup">
                            <p:stCondLst>
                              <p:cond delay="400"/>
                            </p:stCondLst>
                            <p:childTnLst>
                              <p:par>
                                <p:cTn id="293" presetID="26" presetClass="emph" presetSubtype="0" fill="hold" grpId="3" nodeType="afterEffect">
                                  <p:stCondLst>
                                    <p:cond delay="0"/>
                                  </p:stCondLst>
                                  <p:childTnLst>
                                    <p:animEffect transition="out" filter="fade">
                                      <p:cBhvr>
                                        <p:cTn id="294" dur="200" tmFilter="0, 0; .2, .5; .8, .5; 1, 0"/>
                                        <p:tgtEl>
                                          <p:spTgt spid="66"/>
                                        </p:tgtEl>
                                      </p:cBhvr>
                                    </p:animEffect>
                                    <p:animScale>
                                      <p:cBhvr>
                                        <p:cTn id="295" dur="100" autoRev="1" fill="hold"/>
                                        <p:tgtEl>
                                          <p:spTgt spid="66"/>
                                        </p:tgtEl>
                                      </p:cBhvr>
                                      <p:by x="105000" y="105000"/>
                                    </p:animScale>
                                  </p:childTnLst>
                                </p:cTn>
                              </p:par>
                            </p:childTnLst>
                          </p:cTn>
                        </p:par>
                      </p:childTnLst>
                    </p:cTn>
                  </p:par>
                  <p:par>
                    <p:cTn id="296" fill="hold" nodeType="clickPar">
                      <p:stCondLst>
                        <p:cond delay="indefinite"/>
                      </p:stCondLst>
                      <p:childTnLst>
                        <p:par>
                          <p:cTn id="297" fill="hold" nodeType="withGroup">
                            <p:stCondLst>
                              <p:cond delay="0"/>
                            </p:stCondLst>
                            <p:childTnLst>
                              <p:par>
                                <p:cTn id="298" presetID="22" presetClass="entr" presetSubtype="8" fill="hold" nodeType="clickEffect">
                                  <p:stCondLst>
                                    <p:cond delay="0"/>
                                  </p:stCondLst>
                                  <p:childTnLst>
                                    <p:set>
                                      <p:cBhvr>
                                        <p:cTn id="299" dur="1" fill="hold">
                                          <p:stCondLst>
                                            <p:cond delay="0"/>
                                          </p:stCondLst>
                                        </p:cTn>
                                        <p:tgtEl>
                                          <p:spTgt spid="72"/>
                                        </p:tgtEl>
                                        <p:attrNameLst>
                                          <p:attrName>style.visibility</p:attrName>
                                        </p:attrNameLst>
                                      </p:cBhvr>
                                      <p:to>
                                        <p:strVal val="visible"/>
                                      </p:to>
                                    </p:set>
                                    <p:animEffect transition="in" filter="wipe(left)">
                                      <p:cBhvr>
                                        <p:cTn id="300" dur="300"/>
                                        <p:tgtEl>
                                          <p:spTgt spid="72"/>
                                        </p:tgtEl>
                                      </p:cBhvr>
                                    </p:animEffect>
                                  </p:childTnLst>
                                </p:cTn>
                              </p:par>
                            </p:childTnLst>
                          </p:cTn>
                        </p:par>
                        <p:par>
                          <p:cTn id="301" fill="hold" nodeType="afterGroup">
                            <p:stCondLst>
                              <p:cond delay="300"/>
                            </p:stCondLst>
                            <p:childTnLst>
                              <p:par>
                                <p:cTn id="302" presetID="22" presetClass="entr" presetSubtype="8" fill="hold" grpId="0" nodeType="afterEffect">
                                  <p:stCondLst>
                                    <p:cond delay="0"/>
                                  </p:stCondLst>
                                  <p:childTnLst>
                                    <p:set>
                                      <p:cBhvr>
                                        <p:cTn id="303" dur="1" fill="hold">
                                          <p:stCondLst>
                                            <p:cond delay="0"/>
                                          </p:stCondLst>
                                        </p:cTn>
                                        <p:tgtEl>
                                          <p:spTgt spid="67"/>
                                        </p:tgtEl>
                                        <p:attrNameLst>
                                          <p:attrName>style.visibility</p:attrName>
                                        </p:attrNameLst>
                                      </p:cBhvr>
                                      <p:to>
                                        <p:strVal val="visible"/>
                                      </p:to>
                                    </p:set>
                                    <p:animEffect transition="in" filter="wipe(left)">
                                      <p:cBhvr>
                                        <p:cTn id="304" dur="300"/>
                                        <p:tgtEl>
                                          <p:spTgt spid="67"/>
                                        </p:tgtEl>
                                      </p:cBhvr>
                                    </p:animEffect>
                                  </p:childTnLst>
                                </p:cTn>
                              </p:par>
                              <p:par>
                                <p:cTn id="305" presetID="22" presetClass="entr" presetSubtype="8" fill="hold" nodeType="withEffect">
                                  <p:stCondLst>
                                    <p:cond delay="0"/>
                                  </p:stCondLst>
                                  <p:childTnLst>
                                    <p:set>
                                      <p:cBhvr>
                                        <p:cTn id="306" dur="1" fill="hold">
                                          <p:stCondLst>
                                            <p:cond delay="0"/>
                                          </p:stCondLst>
                                        </p:cTn>
                                        <p:tgtEl>
                                          <p:spTgt spid="68"/>
                                        </p:tgtEl>
                                        <p:attrNameLst>
                                          <p:attrName>style.visibility</p:attrName>
                                        </p:attrNameLst>
                                      </p:cBhvr>
                                      <p:to>
                                        <p:strVal val="visible"/>
                                      </p:to>
                                    </p:set>
                                    <p:animEffect transition="in" filter="wipe(left)">
                                      <p:cBhvr>
                                        <p:cTn id="307" dur="300"/>
                                        <p:tgtEl>
                                          <p:spTgt spid="68"/>
                                        </p:tgtEl>
                                      </p:cBhvr>
                                    </p:animEffect>
                                  </p:childTnLst>
                                </p:cTn>
                              </p:par>
                              <p:par>
                                <p:cTn id="308" presetID="22" presetClass="entr" presetSubtype="8" fill="hold" grpId="0" nodeType="withEffect">
                                  <p:stCondLst>
                                    <p:cond delay="0"/>
                                  </p:stCondLst>
                                  <p:childTnLst>
                                    <p:set>
                                      <p:cBhvr>
                                        <p:cTn id="309" dur="1" fill="hold">
                                          <p:stCondLst>
                                            <p:cond delay="0"/>
                                          </p:stCondLst>
                                        </p:cTn>
                                        <p:tgtEl>
                                          <p:spTgt spid="69"/>
                                        </p:tgtEl>
                                        <p:attrNameLst>
                                          <p:attrName>style.visibility</p:attrName>
                                        </p:attrNameLst>
                                      </p:cBhvr>
                                      <p:to>
                                        <p:strVal val="visible"/>
                                      </p:to>
                                    </p:set>
                                    <p:animEffect transition="in" filter="wipe(left)">
                                      <p:cBhvr>
                                        <p:cTn id="310" dur="300"/>
                                        <p:tgtEl>
                                          <p:spTgt spid="69"/>
                                        </p:tgtEl>
                                      </p:cBhvr>
                                    </p:animEffect>
                                  </p:childTnLst>
                                </p:cTn>
                              </p:par>
                              <p:par>
                                <p:cTn id="311" presetID="22" presetClass="entr" presetSubtype="8" fill="hold" grpId="0" nodeType="withEffect">
                                  <p:stCondLst>
                                    <p:cond delay="0"/>
                                  </p:stCondLst>
                                  <p:childTnLst>
                                    <p:set>
                                      <p:cBhvr>
                                        <p:cTn id="312" dur="1" fill="hold">
                                          <p:stCondLst>
                                            <p:cond delay="0"/>
                                          </p:stCondLst>
                                        </p:cTn>
                                        <p:tgtEl>
                                          <p:spTgt spid="70"/>
                                        </p:tgtEl>
                                        <p:attrNameLst>
                                          <p:attrName>style.visibility</p:attrName>
                                        </p:attrNameLst>
                                      </p:cBhvr>
                                      <p:to>
                                        <p:strVal val="visible"/>
                                      </p:to>
                                    </p:set>
                                    <p:animEffect transition="in" filter="wipe(left)">
                                      <p:cBhvr>
                                        <p:cTn id="313" dur="300"/>
                                        <p:tgtEl>
                                          <p:spTgt spid="70"/>
                                        </p:tgtEl>
                                      </p:cBhvr>
                                    </p:animEffect>
                                  </p:childTnLst>
                                </p:cTn>
                              </p:par>
                            </p:childTnLst>
                          </p:cTn>
                        </p:par>
                        <p:par>
                          <p:cTn id="314" fill="hold" nodeType="afterGroup">
                            <p:stCondLst>
                              <p:cond delay="600"/>
                            </p:stCondLst>
                            <p:childTnLst>
                              <p:par>
                                <p:cTn id="315" presetID="22" presetClass="entr" presetSubtype="1" fill="hold" grpId="0" nodeType="afterEffect">
                                  <p:stCondLst>
                                    <p:cond delay="0"/>
                                  </p:stCondLst>
                                  <p:childTnLst>
                                    <p:set>
                                      <p:cBhvr>
                                        <p:cTn id="316" dur="1" fill="hold">
                                          <p:stCondLst>
                                            <p:cond delay="0"/>
                                          </p:stCondLst>
                                        </p:cTn>
                                        <p:tgtEl>
                                          <p:spTgt spid="91"/>
                                        </p:tgtEl>
                                        <p:attrNameLst>
                                          <p:attrName>style.visibility</p:attrName>
                                        </p:attrNameLst>
                                      </p:cBhvr>
                                      <p:to>
                                        <p:strVal val="visible"/>
                                      </p:to>
                                    </p:set>
                                    <p:animEffect transition="in" filter="wipe(up)">
                                      <p:cBhvr>
                                        <p:cTn id="317" dur="300"/>
                                        <p:tgtEl>
                                          <p:spTgt spid="91"/>
                                        </p:tgtEl>
                                      </p:cBhvr>
                                    </p:animEffect>
                                  </p:childTnLst>
                                </p:cTn>
                              </p:par>
                            </p:childTnLst>
                          </p:cTn>
                        </p:par>
                      </p:childTnLst>
                    </p:cTn>
                  </p:par>
                  <p:par>
                    <p:cTn id="318" fill="hold" nodeType="clickPar">
                      <p:stCondLst>
                        <p:cond delay="indefinite"/>
                      </p:stCondLst>
                      <p:childTnLst>
                        <p:par>
                          <p:cTn id="319" fill="hold" nodeType="withGroup">
                            <p:stCondLst>
                              <p:cond delay="0"/>
                            </p:stCondLst>
                            <p:childTnLst>
                              <p:par>
                                <p:cTn id="320" presetID="1" presetClass="exit" presetSubtype="0" fill="hold" grpId="1" nodeType="clickEffect">
                                  <p:stCondLst>
                                    <p:cond delay="0"/>
                                  </p:stCondLst>
                                  <p:childTnLst>
                                    <p:set>
                                      <p:cBhvr>
                                        <p:cTn id="321" dur="1" fill="hold">
                                          <p:stCondLst>
                                            <p:cond delay="0"/>
                                          </p:stCondLst>
                                        </p:cTn>
                                        <p:tgtEl>
                                          <p:spTgt spid="91"/>
                                        </p:tgtEl>
                                        <p:attrNameLst>
                                          <p:attrName>style.visibility</p:attrName>
                                        </p:attrNameLst>
                                      </p:cBhvr>
                                      <p:to>
                                        <p:strVal val="hidden"/>
                                      </p:to>
                                    </p:set>
                                  </p:childTnLst>
                                </p:cTn>
                              </p:par>
                            </p:childTnLst>
                          </p:cTn>
                        </p:par>
                        <p:par>
                          <p:cTn id="322" fill="hold" nodeType="afterGroup">
                            <p:stCondLst>
                              <p:cond delay="0"/>
                            </p:stCondLst>
                            <p:childTnLst>
                              <p:par>
                                <p:cTn id="323" presetID="22" presetClass="entr" presetSubtype="8" fill="hold" nodeType="afterEffect">
                                  <p:stCondLst>
                                    <p:cond delay="0"/>
                                  </p:stCondLst>
                                  <p:childTnLst>
                                    <p:set>
                                      <p:cBhvr>
                                        <p:cTn id="324" dur="1" fill="hold">
                                          <p:stCondLst>
                                            <p:cond delay="0"/>
                                          </p:stCondLst>
                                        </p:cTn>
                                        <p:tgtEl>
                                          <p:spTgt spid="75"/>
                                        </p:tgtEl>
                                        <p:attrNameLst>
                                          <p:attrName>style.visibility</p:attrName>
                                        </p:attrNameLst>
                                      </p:cBhvr>
                                      <p:to>
                                        <p:strVal val="visible"/>
                                      </p:to>
                                    </p:set>
                                    <p:animEffect transition="in" filter="wipe(left)">
                                      <p:cBhvr>
                                        <p:cTn id="325" dur="300"/>
                                        <p:tgtEl>
                                          <p:spTgt spid="75"/>
                                        </p:tgtEl>
                                      </p:cBhvr>
                                    </p:animEffect>
                                  </p:childTnLst>
                                </p:cTn>
                              </p:par>
                              <p:par>
                                <p:cTn id="326" presetID="22" presetClass="entr" presetSubtype="1" fill="hold" grpId="0" nodeType="withEffect">
                                  <p:stCondLst>
                                    <p:cond delay="100"/>
                                  </p:stCondLst>
                                  <p:childTnLst>
                                    <p:set>
                                      <p:cBhvr>
                                        <p:cTn id="327" dur="1" fill="hold">
                                          <p:stCondLst>
                                            <p:cond delay="0"/>
                                          </p:stCondLst>
                                        </p:cTn>
                                        <p:tgtEl>
                                          <p:spTgt spid="76"/>
                                        </p:tgtEl>
                                        <p:attrNameLst>
                                          <p:attrName>style.visibility</p:attrName>
                                        </p:attrNameLst>
                                      </p:cBhvr>
                                      <p:to>
                                        <p:strVal val="visible"/>
                                      </p:to>
                                    </p:set>
                                    <p:animEffect transition="in" filter="wipe(up)">
                                      <p:cBhvr>
                                        <p:cTn id="328" dur="300"/>
                                        <p:tgtEl>
                                          <p:spTgt spid="76"/>
                                        </p:tgtEl>
                                      </p:cBhvr>
                                    </p:animEffect>
                                  </p:childTnLst>
                                </p:cTn>
                              </p:par>
                            </p:childTnLst>
                          </p:cTn>
                        </p:par>
                        <p:par>
                          <p:cTn id="329" fill="hold" nodeType="afterGroup">
                            <p:stCondLst>
                              <p:cond delay="400"/>
                            </p:stCondLst>
                            <p:childTnLst>
                              <p:par>
                                <p:cTn id="330" presetID="22" presetClass="entr" presetSubtype="8" fill="hold" grpId="0" nodeType="afterEffect">
                                  <p:stCondLst>
                                    <p:cond delay="0"/>
                                  </p:stCondLst>
                                  <p:childTnLst>
                                    <p:set>
                                      <p:cBhvr>
                                        <p:cTn id="331" dur="1" fill="hold">
                                          <p:stCondLst>
                                            <p:cond delay="0"/>
                                          </p:stCondLst>
                                        </p:cTn>
                                        <p:tgtEl>
                                          <p:spTgt spid="71"/>
                                        </p:tgtEl>
                                        <p:attrNameLst>
                                          <p:attrName>style.visibility</p:attrName>
                                        </p:attrNameLst>
                                      </p:cBhvr>
                                      <p:to>
                                        <p:strVal val="visible"/>
                                      </p:to>
                                    </p:set>
                                    <p:animEffect transition="in" filter="wipe(left)">
                                      <p:cBhvr>
                                        <p:cTn id="332" dur="300"/>
                                        <p:tgtEl>
                                          <p:spTgt spid="71"/>
                                        </p:tgtEl>
                                      </p:cBhvr>
                                    </p:animEffect>
                                  </p:childTnLst>
                                </p:cTn>
                              </p:par>
                            </p:childTnLst>
                          </p:cTn>
                        </p:par>
                      </p:childTnLst>
                    </p:cTn>
                  </p:par>
                  <p:par>
                    <p:cTn id="333" fill="hold" nodeType="clickPar">
                      <p:stCondLst>
                        <p:cond delay="indefinite"/>
                      </p:stCondLst>
                      <p:childTnLst>
                        <p:par>
                          <p:cTn id="334" fill="hold" nodeType="withGroup">
                            <p:stCondLst>
                              <p:cond delay="0"/>
                            </p:stCondLst>
                            <p:childTnLst>
                              <p:par>
                                <p:cTn id="335" presetID="22" presetClass="entr" presetSubtype="1" fill="hold" grpId="0" nodeType="clickEffect">
                                  <p:stCondLst>
                                    <p:cond delay="0"/>
                                  </p:stCondLst>
                                  <p:childTnLst>
                                    <p:set>
                                      <p:cBhvr>
                                        <p:cTn id="336" dur="1" fill="hold">
                                          <p:stCondLst>
                                            <p:cond delay="0"/>
                                          </p:stCondLst>
                                        </p:cTn>
                                        <p:tgtEl>
                                          <p:spTgt spid="83"/>
                                        </p:tgtEl>
                                        <p:attrNameLst>
                                          <p:attrName>style.visibility</p:attrName>
                                        </p:attrNameLst>
                                      </p:cBhvr>
                                      <p:to>
                                        <p:strVal val="visible"/>
                                      </p:to>
                                    </p:set>
                                    <p:animEffect transition="in" filter="wipe(up)">
                                      <p:cBhvr>
                                        <p:cTn id="337" dur="300"/>
                                        <p:tgtEl>
                                          <p:spTgt spid="83"/>
                                        </p:tgtEl>
                                      </p:cBhvr>
                                    </p:animEffect>
                                  </p:childTnLst>
                                </p:cTn>
                              </p:par>
                            </p:childTnLst>
                          </p:cTn>
                        </p:par>
                        <p:par>
                          <p:cTn id="338" fill="hold" nodeType="afterGroup">
                            <p:stCondLst>
                              <p:cond delay="300"/>
                            </p:stCondLst>
                            <p:childTnLst>
                              <p:par>
                                <p:cTn id="339" presetID="22" presetClass="entr" presetSubtype="1" fill="hold" grpId="5" nodeType="afterEffect">
                                  <p:stCondLst>
                                    <p:cond delay="0"/>
                                  </p:stCondLst>
                                  <p:childTnLst>
                                    <p:set>
                                      <p:cBhvr>
                                        <p:cTn id="340" dur="1" fill="hold">
                                          <p:stCondLst>
                                            <p:cond delay="0"/>
                                          </p:stCondLst>
                                        </p:cTn>
                                        <p:tgtEl>
                                          <p:spTgt spid="79"/>
                                        </p:tgtEl>
                                        <p:attrNameLst>
                                          <p:attrName>style.visibility</p:attrName>
                                        </p:attrNameLst>
                                      </p:cBhvr>
                                      <p:to>
                                        <p:strVal val="visible"/>
                                      </p:to>
                                    </p:set>
                                    <p:animEffect transition="in" filter="wipe(up)">
                                      <p:cBhvr>
                                        <p:cTn id="341" dur="300"/>
                                        <p:tgtEl>
                                          <p:spTgt spid="79"/>
                                        </p:tgtEl>
                                      </p:cBhvr>
                                    </p:animEffect>
                                  </p:childTnLst>
                                </p:cTn>
                              </p:par>
                              <p:par>
                                <p:cTn id="342" presetID="22" presetClass="entr" presetSubtype="1" fill="hold" grpId="2" nodeType="withEffect">
                                  <p:stCondLst>
                                    <p:cond delay="0"/>
                                  </p:stCondLst>
                                  <p:childTnLst>
                                    <p:set>
                                      <p:cBhvr>
                                        <p:cTn id="343" dur="1" fill="hold">
                                          <p:stCondLst>
                                            <p:cond delay="0"/>
                                          </p:stCondLst>
                                        </p:cTn>
                                        <p:tgtEl>
                                          <p:spTgt spid="50"/>
                                        </p:tgtEl>
                                        <p:attrNameLst>
                                          <p:attrName>style.visibility</p:attrName>
                                        </p:attrNameLst>
                                      </p:cBhvr>
                                      <p:to>
                                        <p:strVal val="visible"/>
                                      </p:to>
                                    </p:set>
                                    <p:animEffect transition="in" filter="wipe(up)">
                                      <p:cBhvr>
                                        <p:cTn id="344" dur="300"/>
                                        <p:tgtEl>
                                          <p:spTgt spid="50"/>
                                        </p:tgtEl>
                                      </p:cBhvr>
                                    </p:animEffect>
                                  </p:childTnLst>
                                </p:cTn>
                              </p:par>
                              <p:par>
                                <p:cTn id="345" presetID="22" presetClass="entr" presetSubtype="1" fill="hold" nodeType="withEffect">
                                  <p:stCondLst>
                                    <p:cond delay="0"/>
                                  </p:stCondLst>
                                  <p:childTnLst>
                                    <p:set>
                                      <p:cBhvr>
                                        <p:cTn id="346" dur="1" fill="hold">
                                          <p:stCondLst>
                                            <p:cond delay="0"/>
                                          </p:stCondLst>
                                        </p:cTn>
                                        <p:tgtEl>
                                          <p:spTgt spid="51"/>
                                        </p:tgtEl>
                                        <p:attrNameLst>
                                          <p:attrName>style.visibility</p:attrName>
                                        </p:attrNameLst>
                                      </p:cBhvr>
                                      <p:to>
                                        <p:strVal val="visible"/>
                                      </p:to>
                                    </p:set>
                                    <p:animEffect transition="in" filter="wipe(up)">
                                      <p:cBhvr>
                                        <p:cTn id="347" dur="300"/>
                                        <p:tgtEl>
                                          <p:spTgt spid="51"/>
                                        </p:tgtEl>
                                      </p:cBhvr>
                                    </p:animEffect>
                                  </p:childTnLst>
                                </p:cTn>
                              </p:par>
                              <p:par>
                                <p:cTn id="348" presetID="22" presetClass="entr" presetSubtype="1" fill="hold" grpId="2" nodeType="withEffect">
                                  <p:stCondLst>
                                    <p:cond delay="0"/>
                                  </p:stCondLst>
                                  <p:childTnLst>
                                    <p:set>
                                      <p:cBhvr>
                                        <p:cTn id="349" dur="1" fill="hold">
                                          <p:stCondLst>
                                            <p:cond delay="0"/>
                                          </p:stCondLst>
                                        </p:cTn>
                                        <p:tgtEl>
                                          <p:spTgt spid="52"/>
                                        </p:tgtEl>
                                        <p:attrNameLst>
                                          <p:attrName>style.visibility</p:attrName>
                                        </p:attrNameLst>
                                      </p:cBhvr>
                                      <p:to>
                                        <p:strVal val="visible"/>
                                      </p:to>
                                    </p:set>
                                    <p:animEffect transition="in" filter="wipe(up)">
                                      <p:cBhvr>
                                        <p:cTn id="350" dur="300"/>
                                        <p:tgtEl>
                                          <p:spTgt spid="52"/>
                                        </p:tgtEl>
                                      </p:cBhvr>
                                    </p:animEffect>
                                  </p:childTnLst>
                                </p:cTn>
                              </p:par>
                              <p:par>
                                <p:cTn id="351" presetID="22" presetClass="entr" presetSubtype="1" fill="hold" grpId="2" nodeType="withEffect">
                                  <p:stCondLst>
                                    <p:cond delay="0"/>
                                  </p:stCondLst>
                                  <p:childTnLst>
                                    <p:set>
                                      <p:cBhvr>
                                        <p:cTn id="352" dur="1" fill="hold">
                                          <p:stCondLst>
                                            <p:cond delay="0"/>
                                          </p:stCondLst>
                                        </p:cTn>
                                        <p:tgtEl>
                                          <p:spTgt spid="53"/>
                                        </p:tgtEl>
                                        <p:attrNameLst>
                                          <p:attrName>style.visibility</p:attrName>
                                        </p:attrNameLst>
                                      </p:cBhvr>
                                      <p:to>
                                        <p:strVal val="visible"/>
                                      </p:to>
                                    </p:set>
                                    <p:animEffect transition="in" filter="wipe(up)">
                                      <p:cBhvr>
                                        <p:cTn id="353" dur="300"/>
                                        <p:tgtEl>
                                          <p:spTgt spid="53"/>
                                        </p:tgtEl>
                                      </p:cBhvr>
                                    </p:animEffect>
                                  </p:childTnLst>
                                </p:cTn>
                              </p:par>
                            </p:childTnLst>
                          </p:cTn>
                        </p:par>
                      </p:childTnLst>
                    </p:cTn>
                  </p:par>
                  <p:par>
                    <p:cTn id="354" fill="hold" nodeType="clickPar">
                      <p:stCondLst>
                        <p:cond delay="indefinite"/>
                      </p:stCondLst>
                      <p:childTnLst>
                        <p:par>
                          <p:cTn id="355" fill="hold" nodeType="withGroup">
                            <p:stCondLst>
                              <p:cond delay="0"/>
                            </p:stCondLst>
                            <p:childTnLst>
                              <p:par>
                                <p:cTn id="356" presetID="22" presetClass="entr" presetSubtype="1" fill="hold" grpId="2" nodeType="clickEffect">
                                  <p:stCondLst>
                                    <p:cond delay="0"/>
                                  </p:stCondLst>
                                  <p:childTnLst>
                                    <p:set>
                                      <p:cBhvr>
                                        <p:cTn id="357" dur="1" fill="hold">
                                          <p:stCondLst>
                                            <p:cond delay="0"/>
                                          </p:stCondLst>
                                        </p:cTn>
                                        <p:tgtEl>
                                          <p:spTgt spid="65"/>
                                        </p:tgtEl>
                                        <p:attrNameLst>
                                          <p:attrName>style.visibility</p:attrName>
                                        </p:attrNameLst>
                                      </p:cBhvr>
                                      <p:to>
                                        <p:strVal val="visible"/>
                                      </p:to>
                                    </p:set>
                                    <p:animEffect transition="in" filter="wipe(up)">
                                      <p:cBhvr>
                                        <p:cTn id="358" dur="300"/>
                                        <p:tgtEl>
                                          <p:spTgt spid="65"/>
                                        </p:tgtEl>
                                      </p:cBhvr>
                                    </p:animEffect>
                                  </p:childTnLst>
                                </p:cTn>
                              </p:par>
                            </p:childTnLst>
                          </p:cTn>
                        </p:par>
                        <p:par>
                          <p:cTn id="359" fill="hold" nodeType="afterGroup">
                            <p:stCondLst>
                              <p:cond delay="300"/>
                            </p:stCondLst>
                            <p:childTnLst>
                              <p:par>
                                <p:cTn id="360" presetID="22" presetClass="entr" presetSubtype="1" fill="hold" grpId="4" nodeType="afterEffect">
                                  <p:stCondLst>
                                    <p:cond delay="0"/>
                                  </p:stCondLst>
                                  <p:childTnLst>
                                    <p:set>
                                      <p:cBhvr>
                                        <p:cTn id="361" dur="1" fill="hold">
                                          <p:stCondLst>
                                            <p:cond delay="0"/>
                                          </p:stCondLst>
                                        </p:cTn>
                                        <p:tgtEl>
                                          <p:spTgt spid="33"/>
                                        </p:tgtEl>
                                        <p:attrNameLst>
                                          <p:attrName>style.visibility</p:attrName>
                                        </p:attrNameLst>
                                      </p:cBhvr>
                                      <p:to>
                                        <p:strVal val="visible"/>
                                      </p:to>
                                    </p:set>
                                    <p:animEffect transition="in" filter="wipe(up)">
                                      <p:cBhvr>
                                        <p:cTn id="362" dur="300"/>
                                        <p:tgtEl>
                                          <p:spTgt spid="33"/>
                                        </p:tgtEl>
                                      </p:cBhvr>
                                    </p:animEffect>
                                  </p:childTnLst>
                                </p:cTn>
                              </p:par>
                              <p:par>
                                <p:cTn id="363" presetID="22" presetClass="entr" presetSubtype="1" fill="hold" nodeType="withEffect">
                                  <p:stCondLst>
                                    <p:cond delay="0"/>
                                  </p:stCondLst>
                                  <p:childTnLst>
                                    <p:set>
                                      <p:cBhvr>
                                        <p:cTn id="364" dur="1" fill="hold">
                                          <p:stCondLst>
                                            <p:cond delay="0"/>
                                          </p:stCondLst>
                                        </p:cTn>
                                        <p:tgtEl>
                                          <p:spTgt spid="34"/>
                                        </p:tgtEl>
                                        <p:attrNameLst>
                                          <p:attrName>style.visibility</p:attrName>
                                        </p:attrNameLst>
                                      </p:cBhvr>
                                      <p:to>
                                        <p:strVal val="visible"/>
                                      </p:to>
                                    </p:set>
                                    <p:animEffect transition="in" filter="wipe(up)">
                                      <p:cBhvr>
                                        <p:cTn id="365" dur="300"/>
                                        <p:tgtEl>
                                          <p:spTgt spid="34"/>
                                        </p:tgtEl>
                                      </p:cBhvr>
                                    </p:animEffect>
                                  </p:childTnLst>
                                </p:cTn>
                              </p:par>
                              <p:par>
                                <p:cTn id="366" presetID="22" presetClass="entr" presetSubtype="1" fill="hold" grpId="4" nodeType="withEffect">
                                  <p:stCondLst>
                                    <p:cond delay="0"/>
                                  </p:stCondLst>
                                  <p:childTnLst>
                                    <p:set>
                                      <p:cBhvr>
                                        <p:cTn id="367" dur="1" fill="hold">
                                          <p:stCondLst>
                                            <p:cond delay="0"/>
                                          </p:stCondLst>
                                        </p:cTn>
                                        <p:tgtEl>
                                          <p:spTgt spid="35"/>
                                        </p:tgtEl>
                                        <p:attrNameLst>
                                          <p:attrName>style.visibility</p:attrName>
                                        </p:attrNameLst>
                                      </p:cBhvr>
                                      <p:to>
                                        <p:strVal val="visible"/>
                                      </p:to>
                                    </p:set>
                                    <p:animEffect transition="in" filter="wipe(up)">
                                      <p:cBhvr>
                                        <p:cTn id="368" dur="300"/>
                                        <p:tgtEl>
                                          <p:spTgt spid="35"/>
                                        </p:tgtEl>
                                      </p:cBhvr>
                                    </p:animEffect>
                                  </p:childTnLst>
                                </p:cTn>
                              </p:par>
                            </p:childTnLst>
                          </p:cTn>
                        </p:par>
                      </p:childTnLst>
                    </p:cTn>
                  </p:par>
                  <p:par>
                    <p:cTn id="369" fill="hold" nodeType="clickPar">
                      <p:stCondLst>
                        <p:cond delay="indefinite"/>
                      </p:stCondLst>
                      <p:childTnLst>
                        <p:par>
                          <p:cTn id="370" fill="hold" nodeType="withGroup">
                            <p:stCondLst>
                              <p:cond delay="0"/>
                            </p:stCondLst>
                            <p:childTnLst>
                              <p:par>
                                <p:cTn id="371" presetID="22" presetClass="entr" presetSubtype="1" fill="hold" grpId="4" nodeType="clickEffect">
                                  <p:stCondLst>
                                    <p:cond delay="0"/>
                                  </p:stCondLst>
                                  <p:childTnLst>
                                    <p:set>
                                      <p:cBhvr>
                                        <p:cTn id="372" dur="1" fill="hold">
                                          <p:stCondLst>
                                            <p:cond delay="0"/>
                                          </p:stCondLst>
                                        </p:cTn>
                                        <p:tgtEl>
                                          <p:spTgt spid="42"/>
                                        </p:tgtEl>
                                        <p:attrNameLst>
                                          <p:attrName>style.visibility</p:attrName>
                                        </p:attrNameLst>
                                      </p:cBhvr>
                                      <p:to>
                                        <p:strVal val="visible"/>
                                      </p:to>
                                    </p:set>
                                    <p:animEffect transition="in" filter="wipe(up)">
                                      <p:cBhvr>
                                        <p:cTn id="373" dur="300"/>
                                        <p:tgtEl>
                                          <p:spTgt spid="42"/>
                                        </p:tgtEl>
                                      </p:cBhvr>
                                    </p:animEffect>
                                  </p:childTnLst>
                                </p:cTn>
                              </p:par>
                            </p:childTnLst>
                          </p:cTn>
                        </p:par>
                        <p:par>
                          <p:cTn id="374" fill="hold" nodeType="afterGroup">
                            <p:stCondLst>
                              <p:cond delay="300"/>
                            </p:stCondLst>
                            <p:childTnLst>
                              <p:par>
                                <p:cTn id="375" presetID="22" presetClass="entr" presetSubtype="1" fill="hold" grpId="1" nodeType="afterEffect">
                                  <p:stCondLst>
                                    <p:cond delay="0"/>
                                  </p:stCondLst>
                                  <p:childTnLst>
                                    <p:set>
                                      <p:cBhvr>
                                        <p:cTn id="376" dur="1" fill="hold">
                                          <p:stCondLst>
                                            <p:cond delay="0"/>
                                          </p:stCondLst>
                                        </p:cTn>
                                        <p:tgtEl>
                                          <p:spTgt spid="15"/>
                                        </p:tgtEl>
                                        <p:attrNameLst>
                                          <p:attrName>style.visibility</p:attrName>
                                        </p:attrNameLst>
                                      </p:cBhvr>
                                      <p:to>
                                        <p:strVal val="visible"/>
                                      </p:to>
                                    </p:set>
                                    <p:animEffect transition="in" filter="wipe(up)">
                                      <p:cBhvr>
                                        <p:cTn id="377" dur="300"/>
                                        <p:tgtEl>
                                          <p:spTgt spid="15"/>
                                        </p:tgtEl>
                                      </p:cBhvr>
                                    </p:animEffect>
                                  </p:childTnLst>
                                </p:cTn>
                              </p:par>
                              <p:par>
                                <p:cTn id="378" presetID="22" presetClass="entr" presetSubtype="1" fill="hold" nodeType="withEffect">
                                  <p:stCondLst>
                                    <p:cond delay="0"/>
                                  </p:stCondLst>
                                  <p:childTnLst>
                                    <p:set>
                                      <p:cBhvr>
                                        <p:cTn id="379" dur="1" fill="hold">
                                          <p:stCondLst>
                                            <p:cond delay="0"/>
                                          </p:stCondLst>
                                        </p:cTn>
                                        <p:tgtEl>
                                          <p:spTgt spid="16"/>
                                        </p:tgtEl>
                                        <p:attrNameLst>
                                          <p:attrName>style.visibility</p:attrName>
                                        </p:attrNameLst>
                                      </p:cBhvr>
                                      <p:to>
                                        <p:strVal val="visible"/>
                                      </p:to>
                                    </p:set>
                                    <p:animEffect transition="in" filter="wipe(up)">
                                      <p:cBhvr>
                                        <p:cTn id="380"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79" grpId="2" animBg="1"/>
      <p:bldP spid="79" grpId="3" animBg="1"/>
      <p:bldP spid="79" grpId="4" animBg="1"/>
      <p:bldP spid="79" grpId="5" animBg="1"/>
      <p:bldP spid="91" grpId="0" animBg="1"/>
      <p:bldP spid="91" grpId="1" animBg="1"/>
      <p:bldP spid="85" grpId="0" animBg="1"/>
      <p:bldP spid="85" grpId="1" animBg="1"/>
      <p:bldP spid="78" grpId="0" animBg="1"/>
      <p:bldP spid="78" grpId="1" animBg="1"/>
      <p:bldP spid="78" grpId="2" animBg="1"/>
      <p:bldP spid="78" grpId="3" animBg="1"/>
      <p:bldP spid="9" grpId="0" animBg="1"/>
      <p:bldP spid="10" grpId="0" animBg="1"/>
      <p:bldP spid="12" grpId="0" animBg="1"/>
      <p:bldP spid="15" grpId="0" animBg="1"/>
      <p:bldP spid="15" grpId="1" animBg="1"/>
      <p:bldP spid="15" grpId="2" animBg="1"/>
      <p:bldP spid="15" grpId="3" animBg="1"/>
      <p:bldP spid="15" grpId="4" animBg="1"/>
      <p:bldP spid="15" grpId="5" animBg="1"/>
      <p:bldP spid="15" grpId="6" animBg="1"/>
      <p:bldP spid="25" grpId="0" animBg="1"/>
      <p:bldP spid="32" grpId="0" animBg="1"/>
      <p:bldP spid="33" grpId="0" animBg="1"/>
      <p:bldP spid="33" grpId="1" animBg="1"/>
      <p:bldP spid="33" grpId="2" animBg="1"/>
      <p:bldP spid="33" grpId="3" animBg="1"/>
      <p:bldP spid="33" grpId="4" animBg="1"/>
      <p:bldP spid="35" grpId="0" animBg="1"/>
      <p:bldP spid="35" grpId="1" animBg="1"/>
      <p:bldP spid="35" grpId="2" animBg="1"/>
      <p:bldP spid="35" grpId="3" animBg="1"/>
      <p:bldP spid="35" grpId="4" animBg="1"/>
      <p:bldP spid="42" grpId="0" animBg="1"/>
      <p:bldP spid="42" grpId="1" animBg="1"/>
      <p:bldP spid="42" grpId="2" animBg="1"/>
      <p:bldP spid="42" grpId="3" animBg="1"/>
      <p:bldP spid="42" grpId="4" animBg="1"/>
      <p:bldP spid="43" grpId="0" animBg="1"/>
      <p:bldP spid="45" grpId="0" animBg="1"/>
      <p:bldP spid="47" grpId="0" animBg="1"/>
      <p:bldP spid="49" grpId="0" animBg="1"/>
      <p:bldP spid="50" grpId="0" animBg="1"/>
      <p:bldP spid="50" grpId="1" animBg="1"/>
      <p:bldP spid="50" grpId="2" animBg="1"/>
      <p:bldP spid="52" grpId="0" animBg="1"/>
      <p:bldP spid="52" grpId="1" animBg="1"/>
      <p:bldP spid="52" grpId="2" animBg="1"/>
      <p:bldP spid="53" grpId="0" animBg="1"/>
      <p:bldP spid="53" grpId="1" animBg="1"/>
      <p:bldP spid="53" grpId="2" animBg="1"/>
      <p:bldP spid="57" grpId="0" animBg="1"/>
      <p:bldP spid="59" grpId="0" animBg="1"/>
      <p:bldP spid="61" grpId="0" animBg="1"/>
      <p:bldP spid="62" grpId="0" animBg="1"/>
      <p:bldP spid="63" grpId="0" animBg="1"/>
      <p:bldP spid="65" grpId="0" animBg="1"/>
      <p:bldP spid="65" grpId="1" animBg="1"/>
      <p:bldP spid="65" grpId="2" animBg="1"/>
      <p:bldP spid="66" grpId="0" animBg="1"/>
      <p:bldP spid="66" grpId="1" animBg="1"/>
      <p:bldP spid="66" grpId="2" animBg="1"/>
      <p:bldP spid="66" grpId="3" animBg="1"/>
      <p:bldP spid="67" grpId="0" animBg="1"/>
      <p:bldP spid="69" grpId="0" animBg="1"/>
      <p:bldP spid="70" grpId="0" animBg="1"/>
      <p:bldP spid="71" grpId="0" animBg="1"/>
      <p:bldP spid="76" grpId="0" animBg="1"/>
      <p:bldP spid="77" grpId="0" animBg="1"/>
      <p:bldP spid="77" grpId="1" animBg="1"/>
      <p:bldP spid="20" grpId="0" animBg="1"/>
      <p:bldP spid="83" grpId="0" animBg="1"/>
      <p:bldP spid="86" grpId="0" animBg="1"/>
      <p:bldP spid="86" grpId="1" animBg="1"/>
      <p:bldP spid="87" grpId="0" animBg="1"/>
      <p:bldP spid="87"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箭头连接符 59"/>
          <p:cNvCxnSpPr/>
          <p:nvPr/>
        </p:nvCxnSpPr>
        <p:spPr>
          <a:xfrm>
            <a:off x="11266322" y="-688975"/>
            <a:ext cx="2074152" cy="0"/>
          </a:xfrm>
          <a:prstGeom prst="straightConnector1">
            <a:avLst/>
          </a:prstGeom>
          <a:ln w="28575">
            <a:solidFill>
              <a:schemeClr val="tx1"/>
            </a:solidFill>
            <a:tailEnd type="arrow"/>
          </a:ln>
          <a:effectLst>
            <a:glow rad="101600">
              <a:schemeClr val="bg1">
                <a:alpha val="60000"/>
              </a:schemeClr>
            </a:glow>
          </a:effectLst>
        </p:spPr>
        <p:style>
          <a:lnRef idx="1">
            <a:schemeClr val="accent6"/>
          </a:lnRef>
          <a:fillRef idx="0">
            <a:schemeClr val="accent6"/>
          </a:fillRef>
          <a:effectRef idx="0">
            <a:schemeClr val="accent6"/>
          </a:effectRef>
          <a:fontRef idx="minor">
            <a:schemeClr val="tx1"/>
          </a:fontRef>
        </p:style>
      </p:cxnSp>
      <p:cxnSp>
        <p:nvCxnSpPr>
          <p:cNvPr id="128" name="直接箭头连接符 127"/>
          <p:cNvCxnSpPr/>
          <p:nvPr/>
        </p:nvCxnSpPr>
        <p:spPr>
          <a:xfrm>
            <a:off x="17419461" y="-639763"/>
            <a:ext cx="1563719" cy="0"/>
          </a:xfrm>
          <a:prstGeom prst="straightConnector1">
            <a:avLst/>
          </a:prstGeom>
          <a:ln w="76200" cmpd="tri">
            <a:solidFill>
              <a:schemeClr val="tx1"/>
            </a:solidFill>
            <a:tailEnd type="arrow"/>
          </a:ln>
          <a:effectLst>
            <a:glow rad="101600">
              <a:schemeClr val="bg1">
                <a:alpha val="60000"/>
              </a:schemeClr>
            </a:glow>
          </a:effectLst>
        </p:spPr>
        <p:style>
          <a:lnRef idx="1">
            <a:schemeClr val="accent6"/>
          </a:lnRef>
          <a:fillRef idx="0">
            <a:schemeClr val="accent6"/>
          </a:fillRef>
          <a:effectRef idx="0">
            <a:schemeClr val="accent6"/>
          </a:effectRef>
          <a:fontRef idx="minor">
            <a:schemeClr val="tx1"/>
          </a:fontRef>
        </p:style>
      </p:cxnSp>
      <p:cxnSp>
        <p:nvCxnSpPr>
          <p:cNvPr id="143" name="直接箭头连接符 142"/>
          <p:cNvCxnSpPr/>
          <p:nvPr/>
        </p:nvCxnSpPr>
        <p:spPr>
          <a:xfrm>
            <a:off x="23220310" y="-622300"/>
            <a:ext cx="863436" cy="0"/>
          </a:xfrm>
          <a:prstGeom prst="straightConnector1">
            <a:avLst/>
          </a:prstGeom>
          <a:ln w="28575">
            <a:solidFill>
              <a:schemeClr val="tx1"/>
            </a:solidFill>
            <a:tailEnd type="arrow"/>
          </a:ln>
          <a:effectLst>
            <a:glow rad="101600">
              <a:schemeClr val="bg1">
                <a:alpha val="60000"/>
              </a:schemeClr>
            </a:glow>
          </a:effectLst>
        </p:spPr>
        <p:style>
          <a:lnRef idx="1">
            <a:schemeClr val="accent6"/>
          </a:lnRef>
          <a:fillRef idx="0">
            <a:schemeClr val="accent6"/>
          </a:fillRef>
          <a:effectRef idx="0">
            <a:schemeClr val="accent6"/>
          </a:effectRef>
          <a:fontRef idx="minor">
            <a:schemeClr val="tx1"/>
          </a:fontRef>
        </p:style>
      </p:cxnSp>
      <p:sp>
        <p:nvSpPr>
          <p:cNvPr id="52" name="标题 3"/>
          <p:cNvSpPr txBox="1">
            <a:spLocks/>
          </p:cNvSpPr>
          <p:nvPr/>
        </p:nvSpPr>
        <p:spPr bwMode="auto">
          <a:xfrm>
            <a:off x="57150" y="58738"/>
            <a:ext cx="89154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en-US" altLang="zh-CN" sz="3600">
                <a:solidFill>
                  <a:schemeClr val="bg1"/>
                </a:solidFill>
                <a:latin typeface="微软雅黑" pitchFamily="34" charset="-122"/>
                <a:ea typeface="微软雅黑" pitchFamily="34" charset="-122"/>
              </a:rPr>
              <a:t>2.2 CAS</a:t>
            </a:r>
            <a:r>
              <a:rPr lang="zh-CN" altLang="en-US" sz="3600">
                <a:solidFill>
                  <a:schemeClr val="bg1"/>
                </a:solidFill>
                <a:latin typeface="微软雅黑" pitchFamily="34" charset="-122"/>
                <a:ea typeface="微软雅黑" pitchFamily="34" charset="-122"/>
              </a:rPr>
              <a:t>加解扰流程图</a:t>
            </a:r>
          </a:p>
        </p:txBody>
      </p:sp>
      <p:grpSp>
        <p:nvGrpSpPr>
          <p:cNvPr id="3" name="组合 2"/>
          <p:cNvGrpSpPr>
            <a:grpSpLocks/>
          </p:cNvGrpSpPr>
          <p:nvPr/>
        </p:nvGrpSpPr>
        <p:grpSpPr bwMode="auto">
          <a:xfrm>
            <a:off x="373063" y="992188"/>
            <a:ext cx="4219575" cy="930275"/>
            <a:chOff x="373467" y="992521"/>
            <a:chExt cx="4219493" cy="930549"/>
          </a:xfrm>
        </p:grpSpPr>
        <p:pic>
          <p:nvPicPr>
            <p:cNvPr id="277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67" y="992521"/>
              <a:ext cx="4219493" cy="93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15" name="TextBox 1"/>
            <p:cNvSpPr txBox="1">
              <a:spLocks noChangeArrowheads="1"/>
            </p:cNvSpPr>
            <p:nvPr/>
          </p:nvSpPr>
          <p:spPr bwMode="auto">
            <a:xfrm>
              <a:off x="647009" y="1022872"/>
              <a:ext cx="36724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4800">
                  <a:solidFill>
                    <a:schemeClr val="bg1"/>
                  </a:solidFill>
                  <a:latin typeface="微软雅黑" pitchFamily="34" charset="-122"/>
                  <a:ea typeface="微软雅黑" pitchFamily="34" charset="-122"/>
                </a:rPr>
                <a:t>加扰过程</a:t>
              </a:r>
            </a:p>
          </p:txBody>
        </p:sp>
      </p:grpSp>
      <p:grpSp>
        <p:nvGrpSpPr>
          <p:cNvPr id="4" name="组合 3"/>
          <p:cNvGrpSpPr>
            <a:grpSpLocks/>
          </p:cNvGrpSpPr>
          <p:nvPr/>
        </p:nvGrpSpPr>
        <p:grpSpPr bwMode="auto">
          <a:xfrm>
            <a:off x="5600700" y="992188"/>
            <a:ext cx="3889375" cy="930275"/>
            <a:chOff x="5601072" y="992521"/>
            <a:chExt cx="3888394" cy="930549"/>
          </a:xfrm>
        </p:grpSpPr>
        <p:pic>
          <p:nvPicPr>
            <p:cNvPr id="277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992521"/>
              <a:ext cx="3888394" cy="93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13" name="TextBox 55"/>
            <p:cNvSpPr txBox="1">
              <a:spLocks noChangeArrowheads="1"/>
            </p:cNvSpPr>
            <p:nvPr/>
          </p:nvSpPr>
          <p:spPr bwMode="auto">
            <a:xfrm>
              <a:off x="5709065" y="1042296"/>
              <a:ext cx="36724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4800">
                  <a:solidFill>
                    <a:schemeClr val="bg1"/>
                  </a:solidFill>
                  <a:latin typeface="微软雅黑" pitchFamily="34" charset="-122"/>
                  <a:ea typeface="微软雅黑" pitchFamily="34" charset="-122"/>
                </a:rPr>
                <a:t>解扰过程</a:t>
              </a:r>
            </a:p>
          </p:txBody>
        </p:sp>
      </p:grpSp>
      <p:pic>
        <p:nvPicPr>
          <p:cNvPr id="59" name="Picture 55"/>
          <p:cNvPicPr>
            <a:picLocks noChangeAspect="1" noChangeArrowheads="1"/>
          </p:cNvPicPr>
          <p:nvPr/>
        </p:nvPicPr>
        <p:blipFill>
          <a:blip r:embed="rId3"/>
          <a:stretch>
            <a:fillRect/>
          </a:stretch>
        </p:blipFill>
        <p:spPr bwMode="auto">
          <a:xfrm>
            <a:off x="647700" y="1023938"/>
            <a:ext cx="8734425" cy="528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1" name="标题 3"/>
          <p:cNvSpPr txBox="1">
            <a:spLocks/>
          </p:cNvSpPr>
          <p:nvPr/>
        </p:nvSpPr>
        <p:spPr bwMode="auto">
          <a:xfrm>
            <a:off x="2211388" y="90488"/>
            <a:ext cx="46069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Font typeface="Wingdings" pitchFamily="2" charset="2"/>
              <a:buChar char="n"/>
            </a:pPr>
            <a:r>
              <a:rPr lang="en-US" altLang="zh-CN" sz="3600">
                <a:solidFill>
                  <a:schemeClr val="bg1"/>
                </a:solidFill>
                <a:latin typeface="微软雅黑" pitchFamily="34" charset="-122"/>
                <a:ea typeface="微软雅黑" pitchFamily="34" charset="-122"/>
              </a:rPr>
              <a:t>CAS</a:t>
            </a:r>
            <a:r>
              <a:rPr lang="zh-CN" altLang="en-US" sz="3600">
                <a:solidFill>
                  <a:schemeClr val="bg1"/>
                </a:solidFill>
                <a:latin typeface="微软雅黑" pitchFamily="34" charset="-122"/>
                <a:ea typeface="微软雅黑" pitchFamily="34" charset="-122"/>
              </a:rPr>
              <a:t>加扰流程图</a:t>
            </a:r>
          </a:p>
        </p:txBody>
      </p:sp>
      <p:sp>
        <p:nvSpPr>
          <p:cNvPr id="65" name="标题 3"/>
          <p:cNvSpPr txBox="1">
            <a:spLocks/>
          </p:cNvSpPr>
          <p:nvPr/>
        </p:nvSpPr>
        <p:spPr bwMode="auto">
          <a:xfrm>
            <a:off x="2014538" y="57150"/>
            <a:ext cx="460851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buFont typeface="Wingdings" pitchFamily="2" charset="2"/>
              <a:buChar char="n"/>
            </a:pPr>
            <a:r>
              <a:rPr lang="en-US" altLang="zh-CN" sz="3600">
                <a:solidFill>
                  <a:schemeClr val="bg1"/>
                </a:solidFill>
                <a:latin typeface="微软雅黑" pitchFamily="34" charset="-122"/>
                <a:ea typeface="微软雅黑" pitchFamily="34" charset="-122"/>
              </a:rPr>
              <a:t>CAS</a:t>
            </a:r>
            <a:r>
              <a:rPr lang="zh-CN" altLang="en-US" sz="3600">
                <a:solidFill>
                  <a:schemeClr val="bg1"/>
                </a:solidFill>
                <a:latin typeface="微软雅黑" pitchFamily="34" charset="-122"/>
                <a:ea typeface="微软雅黑" pitchFamily="34" charset="-122"/>
              </a:rPr>
              <a:t>解扰流程图</a:t>
            </a:r>
          </a:p>
        </p:txBody>
      </p:sp>
      <p:pic>
        <p:nvPicPr>
          <p:cNvPr id="68" name="Picture 55"/>
          <p:cNvPicPr>
            <a:picLocks noChangeAspect="1" noChangeArrowheads="1"/>
          </p:cNvPicPr>
          <p:nvPr/>
        </p:nvPicPr>
        <p:blipFill>
          <a:blip r:embed="rId4"/>
          <a:stretch>
            <a:fillRect/>
          </a:stretch>
        </p:blipFill>
        <p:spPr bwMode="auto">
          <a:xfrm>
            <a:off x="1165225" y="919163"/>
            <a:ext cx="7807325" cy="53895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439" name="Picture 55" descr="C:\Users\Destiny\Desktop\图片1.png"/>
          <p:cNvPicPr>
            <a:picLocks noChangeAspect="1" noChangeArrowheads="1"/>
          </p:cNvPicPr>
          <p:nvPr/>
        </p:nvPicPr>
        <p:blipFill rotWithShape="1">
          <a:blip r:embed="rId5"/>
          <a:srcRect l="-6" r="-6"/>
          <a:stretch/>
        </p:blipFill>
        <p:spPr bwMode="auto">
          <a:xfrm>
            <a:off x="57150" y="2122488"/>
            <a:ext cx="9848850" cy="4691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ll dir="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200"/>
                                        <p:tgtEl>
                                          <p:spTgt spid="61"/>
                                        </p:tgtEl>
                                      </p:cBhvr>
                                    </p:animEffect>
                                  </p:childTnLst>
                                </p:cTn>
                              </p:par>
                              <p:par>
                                <p:cTn id="8" presetID="1" presetClass="exit" presetSubtype="0" fill="hold" nodeType="withEffect">
                                  <p:stCondLst>
                                    <p:cond delay="0"/>
                                  </p:stCondLst>
                                  <p:childTnLst>
                                    <p:set>
                                      <p:cBhvr>
                                        <p:cTn id="9" dur="1" fill="hold">
                                          <p:stCondLst>
                                            <p:cond delay="0"/>
                                          </p:stCondLst>
                                        </p:cTn>
                                        <p:tgtEl>
                                          <p:spTgt spid="52">
                                            <p:txEl>
                                              <p:pRg st="0" end="0"/>
                                            </p:txEl>
                                          </p:spTgt>
                                        </p:tgtEl>
                                        <p:attrNameLst>
                                          <p:attrName>style.visibility</p:attrName>
                                        </p:attrNameLst>
                                      </p:cBhvr>
                                      <p:to>
                                        <p:strVal val="hidden"/>
                                      </p:to>
                                    </p:set>
                                  </p:childTnLst>
                                </p:cTn>
                              </p:par>
                            </p:childTnLst>
                          </p:cTn>
                        </p:par>
                        <p:par>
                          <p:cTn id="10" fill="hold" nodeType="afterGroup">
                            <p:stCondLst>
                              <p:cond delay="200"/>
                            </p:stCondLst>
                            <p:childTnLst>
                              <p:par>
                                <p:cTn id="11" presetID="1" presetClass="exit" presetSubtype="0" fill="hold" nodeType="after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par>
                          <p:cTn id="13" fill="hold" nodeType="afterGroup">
                            <p:stCondLst>
                              <p:cond delay="200"/>
                            </p:stCondLst>
                            <p:childTnLst>
                              <p:par>
                                <p:cTn id="14" presetID="1" presetClass="entr" presetSubtype="0"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1643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20" restart="whenNotActive" fill="hold" evtFilter="cancelBubble" nodeType="interactiveSeq">
                <p:stCondLst>
                  <p:cond evt="onClick" delay="0">
                    <p:tgtEl>
                      <p:spTgt spid="59"/>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4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6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9"/>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nodeType="clickPar">
                      <p:stCondLst>
                        <p:cond delay="0"/>
                      </p:stCondLst>
                      <p:childTnLst>
                        <p:par>
                          <p:cTn id="37" fill="hold" nodeType="withGroup">
                            <p:stCondLst>
                              <p:cond delay="0"/>
                            </p:stCondLst>
                            <p:childTnLst>
                              <p:par>
                                <p:cTn id="38" presetID="22" presetClass="entr" presetSubtype="4"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down)">
                                      <p:cBhvr>
                                        <p:cTn id="40" dur="200"/>
                                        <p:tgtEl>
                                          <p:spTgt spid="65"/>
                                        </p:tgtEl>
                                      </p:cBhvr>
                                    </p:animEffect>
                                  </p:childTnLst>
                                </p:cTn>
                              </p:par>
                              <p:par>
                                <p:cTn id="41" presetID="22" presetClass="entr" presetSubtype="1"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up)">
                                      <p:cBhvr>
                                        <p:cTn id="43" dur="300"/>
                                        <p:tgtEl>
                                          <p:spTgt spid="68"/>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52">
                                            <p:txEl>
                                              <p:pRg st="0" end="0"/>
                                            </p:txEl>
                                          </p:spTgt>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9"/>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643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54" restart="whenNotActive" fill="hold" evtFilter="cancelBubble" nodeType="interactiveSeq">
                <p:stCondLst>
                  <p:cond evt="onClick" delay="0">
                    <p:tgtEl>
                      <p:spTgt spid="68"/>
                    </p:tgtEl>
                  </p:cond>
                </p:stCondLst>
                <p:endSync evt="end" delay="0">
                  <p:rtn val="all"/>
                </p:endSync>
                <p:childTnLst>
                  <p:par>
                    <p:cTn id="55" fill="hold" nodeType="clickPar">
                      <p:stCondLst>
                        <p:cond delay="0"/>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68"/>
                                        </p:tgtEl>
                                        <p:attrNameLst>
                                          <p:attrName>style.visibility</p:attrName>
                                        </p:attrNameLst>
                                      </p:cBhvr>
                                      <p:to>
                                        <p:strVal val="hidden"/>
                                      </p:to>
                                    </p:set>
                                  </p:childTnLst>
                                </p:cTn>
                              </p:par>
                              <p:par>
                                <p:cTn id="61" presetID="1" presetClass="entr" presetSubtype="0" fill="hold" grpId="2" nodeType="withEffect">
                                  <p:stCondLst>
                                    <p:cond delay="0"/>
                                  </p:stCondLst>
                                  <p:childTnLst>
                                    <p:set>
                                      <p:cBhvr>
                                        <p:cTn id="62" dur="1" fill="hold">
                                          <p:stCondLst>
                                            <p:cond delay="0"/>
                                          </p:stCondLst>
                                        </p:cTn>
                                        <p:tgtEl>
                                          <p:spTgt spid="52">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4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68"/>
                  </p:tgtEl>
                </p:cond>
              </p:nextCondLst>
            </p:seq>
          </p:childTnLst>
        </p:cTn>
      </p:par>
    </p:tnLst>
    <p:bldLst>
      <p:bldP spid="52" grpId="0" build="allAtOnce"/>
      <p:bldP spid="52" grpId="1" build="allAtOnce"/>
      <p:bldP spid="52" grpId="2" build="allAtOnce"/>
      <p:bldP spid="61" grpId="0"/>
      <p:bldP spid="61" grpId="1"/>
      <p:bldP spid="65" grpId="0"/>
      <p:bldP spid="65"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488950" y="1908175"/>
            <a:ext cx="4392613" cy="639763"/>
          </a:xfrm>
          <a:solidFill>
            <a:schemeClr val="tx1">
              <a:lumMod val="85000"/>
              <a:lumOff val="15000"/>
            </a:schemeClr>
          </a:solidFill>
          <a:ln>
            <a:solidFill>
              <a:schemeClr val="tx1">
                <a:lumMod val="75000"/>
                <a:lumOff val="25000"/>
              </a:schemeClr>
            </a:solidFill>
          </a:ln>
        </p:spPr>
        <p:txBody>
          <a:bodyPr/>
          <a:lstStyle/>
          <a:p>
            <a:pPr algn="ctr">
              <a:defRPr/>
            </a:pPr>
            <a:r>
              <a:rPr lang="en-US" altLang="zh-CN" sz="3600" dirty="0" smtClean="0">
                <a:solidFill>
                  <a:schemeClr val="accent1"/>
                </a:solidFill>
              </a:rPr>
              <a:t>EMM</a:t>
            </a:r>
            <a:endParaRPr lang="zh-CN" altLang="en-US" sz="3600" dirty="0">
              <a:solidFill>
                <a:schemeClr val="accent1"/>
              </a:solidFill>
            </a:endParaRPr>
          </a:p>
        </p:txBody>
      </p:sp>
      <p:sp>
        <p:nvSpPr>
          <p:cNvPr id="6" name="内容占位符 5"/>
          <p:cNvSpPr>
            <a:spLocks noGrp="1"/>
          </p:cNvSpPr>
          <p:nvPr>
            <p:ph sz="half" idx="2"/>
          </p:nvPr>
        </p:nvSpPr>
        <p:spPr>
          <a:xfrm>
            <a:off x="495300" y="2555875"/>
            <a:ext cx="4376738" cy="2601913"/>
          </a:xfrm>
          <a:ln>
            <a:solidFill>
              <a:schemeClr val="tx1">
                <a:lumMod val="75000"/>
                <a:lumOff val="25000"/>
              </a:schemeClr>
            </a:solidFill>
          </a:ln>
        </p:spPr>
        <p:txBody>
          <a:bodyPr/>
          <a:lstStyle/>
          <a:p>
            <a:pPr>
              <a:defRPr/>
            </a:pPr>
            <a:r>
              <a:rPr lang="en-US" altLang="zh-CN" b="0" dirty="0" smtClean="0"/>
              <a:t>Entitlement Management Message</a:t>
            </a:r>
            <a:r>
              <a:rPr lang="zh-CN" altLang="en-US" b="0" dirty="0" smtClean="0"/>
              <a:t>， 授权管理信息</a:t>
            </a:r>
            <a:endParaRPr lang="en-US" altLang="zh-CN" b="0" dirty="0" smtClean="0"/>
          </a:p>
          <a:p>
            <a:pPr>
              <a:defRPr/>
            </a:pPr>
            <a:r>
              <a:rPr lang="zh-CN" altLang="en-US" b="0" dirty="0"/>
              <a:t>授权</a:t>
            </a:r>
            <a:r>
              <a:rPr lang="zh-CN" altLang="en-US" b="0" dirty="0" smtClean="0"/>
              <a:t>信息</a:t>
            </a:r>
            <a:endParaRPr lang="en-US" altLang="zh-CN" b="0" dirty="0" smtClean="0"/>
          </a:p>
          <a:p>
            <a:pPr lvl="1">
              <a:defRPr/>
            </a:pPr>
            <a:r>
              <a:rPr lang="zh-CN" altLang="en-US" dirty="0" smtClean="0"/>
              <a:t>用户</a:t>
            </a:r>
            <a:r>
              <a:rPr lang="zh-CN" altLang="en-US" dirty="0"/>
              <a:t>可看的节目或</a:t>
            </a:r>
            <a:r>
              <a:rPr lang="zh-CN" altLang="en-US" dirty="0" smtClean="0"/>
              <a:t>时间</a:t>
            </a:r>
            <a:r>
              <a:rPr lang="zh-CN" altLang="en-US" dirty="0"/>
              <a:t>段，用户的付费</a:t>
            </a:r>
            <a:r>
              <a:rPr lang="zh-CN" altLang="en-US" dirty="0" smtClean="0"/>
              <a:t>等</a:t>
            </a:r>
            <a:endParaRPr lang="en-US" altLang="zh-CN" dirty="0" smtClean="0"/>
          </a:p>
          <a:p>
            <a:pPr>
              <a:defRPr/>
            </a:pPr>
            <a:r>
              <a:rPr lang="en-US" altLang="zh-CN" b="0" dirty="0" smtClean="0"/>
              <a:t>SK</a:t>
            </a:r>
            <a:r>
              <a:rPr lang="zh-CN" altLang="en-US" b="0" dirty="0" smtClean="0"/>
              <a:t>*  </a:t>
            </a:r>
            <a:endParaRPr lang="en-US" altLang="zh-CN" b="0" dirty="0" smtClean="0"/>
          </a:p>
          <a:p>
            <a:pPr>
              <a:defRPr/>
            </a:pPr>
            <a:endParaRPr lang="zh-CN" altLang="en-US" b="0" dirty="0"/>
          </a:p>
        </p:txBody>
      </p:sp>
      <p:sp>
        <p:nvSpPr>
          <p:cNvPr id="7" name="文本占位符 6"/>
          <p:cNvSpPr>
            <a:spLocks noGrp="1"/>
          </p:cNvSpPr>
          <p:nvPr>
            <p:ph type="body" sz="quarter" idx="3"/>
          </p:nvPr>
        </p:nvSpPr>
        <p:spPr>
          <a:xfrm>
            <a:off x="5026025" y="1908175"/>
            <a:ext cx="4378325" cy="639763"/>
          </a:xfrm>
          <a:solidFill>
            <a:schemeClr val="tx1">
              <a:lumMod val="85000"/>
              <a:lumOff val="15000"/>
            </a:schemeClr>
          </a:solidFill>
          <a:ln>
            <a:solidFill>
              <a:schemeClr val="tx1">
                <a:lumMod val="75000"/>
                <a:lumOff val="25000"/>
              </a:schemeClr>
            </a:solidFill>
          </a:ln>
        </p:spPr>
        <p:txBody>
          <a:bodyPr/>
          <a:lstStyle/>
          <a:p>
            <a:pPr algn="ctr">
              <a:defRPr/>
            </a:pPr>
            <a:r>
              <a:rPr lang="en-US" altLang="zh-CN" sz="3600" dirty="0">
                <a:solidFill>
                  <a:schemeClr val="accent1"/>
                </a:solidFill>
              </a:rPr>
              <a:t>ECM</a:t>
            </a:r>
            <a:endParaRPr lang="zh-CN" altLang="en-US" sz="3600" dirty="0">
              <a:solidFill>
                <a:schemeClr val="accent1"/>
              </a:solidFill>
            </a:endParaRPr>
          </a:p>
        </p:txBody>
      </p:sp>
      <p:sp>
        <p:nvSpPr>
          <p:cNvPr id="8" name="内容占位符 7"/>
          <p:cNvSpPr>
            <a:spLocks noGrp="1"/>
          </p:cNvSpPr>
          <p:nvPr>
            <p:ph sz="quarter" idx="4"/>
          </p:nvPr>
        </p:nvSpPr>
        <p:spPr>
          <a:xfrm>
            <a:off x="5032375" y="2555875"/>
            <a:ext cx="4378325" cy="2601913"/>
          </a:xfrm>
          <a:ln>
            <a:solidFill>
              <a:schemeClr val="tx1">
                <a:lumMod val="75000"/>
                <a:lumOff val="25000"/>
              </a:schemeClr>
            </a:solidFill>
          </a:ln>
        </p:spPr>
        <p:txBody>
          <a:bodyPr/>
          <a:lstStyle/>
          <a:p>
            <a:pPr>
              <a:defRPr/>
            </a:pPr>
            <a:r>
              <a:rPr lang="en-US" altLang="zh-CN" b="0" dirty="0" smtClean="0"/>
              <a:t>Entitlement Control Message</a:t>
            </a:r>
            <a:r>
              <a:rPr lang="zh-CN" altLang="en-US" b="0" dirty="0" smtClean="0"/>
              <a:t>，授权控制信息</a:t>
            </a:r>
            <a:endParaRPr lang="en-US" altLang="zh-CN" b="0" dirty="0" smtClean="0"/>
          </a:p>
          <a:p>
            <a:pPr>
              <a:defRPr/>
            </a:pPr>
            <a:r>
              <a:rPr lang="zh-CN" altLang="en-US" b="0" dirty="0"/>
              <a:t>节目</a:t>
            </a:r>
            <a:r>
              <a:rPr lang="zh-CN" altLang="en-US" b="0" dirty="0" smtClean="0"/>
              <a:t>参数</a:t>
            </a:r>
            <a:endParaRPr lang="en-US" altLang="zh-CN" b="0" dirty="0" smtClean="0"/>
          </a:p>
          <a:p>
            <a:pPr lvl="1">
              <a:defRPr/>
            </a:pPr>
            <a:r>
              <a:rPr lang="zh-CN" altLang="en-US" dirty="0" smtClean="0"/>
              <a:t>节目</a:t>
            </a:r>
            <a:r>
              <a:rPr lang="zh-CN" altLang="en-US" dirty="0"/>
              <a:t>来源、时间、内容分类和界面价格</a:t>
            </a:r>
            <a:r>
              <a:rPr lang="zh-CN" altLang="en-US" dirty="0" smtClean="0"/>
              <a:t>等</a:t>
            </a:r>
            <a:endParaRPr lang="en-US" altLang="zh-CN" dirty="0" smtClean="0"/>
          </a:p>
          <a:p>
            <a:pPr>
              <a:defRPr/>
            </a:pPr>
            <a:r>
              <a:rPr lang="en-US" altLang="zh-CN" b="0" dirty="0" smtClean="0"/>
              <a:t>CW</a:t>
            </a:r>
            <a:r>
              <a:rPr lang="zh-CN" altLang="en-US" b="0" dirty="0" smtClean="0"/>
              <a:t>*</a:t>
            </a:r>
            <a:endParaRPr lang="en-US" altLang="zh-CN" b="0" dirty="0" smtClean="0"/>
          </a:p>
          <a:p>
            <a:pPr>
              <a:defRPr/>
            </a:pPr>
            <a:endParaRPr lang="zh-CN" altLang="en-US" b="0" dirty="0"/>
          </a:p>
        </p:txBody>
      </p:sp>
      <p:sp>
        <p:nvSpPr>
          <p:cNvPr id="29702" name="标题 1"/>
          <p:cNvSpPr>
            <a:spLocks noGrp="1"/>
          </p:cNvSpPr>
          <p:nvPr>
            <p:ph type="title"/>
          </p:nvPr>
        </p:nvSpPr>
        <p:spPr>
          <a:xfrm>
            <a:off x="57150" y="-100013"/>
            <a:ext cx="8915400" cy="922338"/>
          </a:xfrm>
        </p:spPr>
        <p:txBody>
          <a:bodyPr/>
          <a:lstStyle/>
          <a:p>
            <a:r>
              <a:rPr lang="en-US" altLang="zh-CN" smtClean="0"/>
              <a:t>2.3 EMM</a:t>
            </a:r>
            <a:r>
              <a:rPr lang="zh-CN" altLang="en-US" smtClean="0"/>
              <a:t>与</a:t>
            </a:r>
            <a:r>
              <a:rPr lang="en-US" altLang="zh-CN" smtClean="0"/>
              <a:t>ECM</a:t>
            </a:r>
            <a:endParaRPr lang="zh-CN" altLang="en-US" smtClean="0"/>
          </a:p>
        </p:txBody>
      </p:sp>
      <p:sp>
        <p:nvSpPr>
          <p:cNvPr id="2970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C7794B5-91A8-4457-A260-C95DD1E25212}" type="slidenum">
              <a:rPr lang="en-US" altLang="zh-CN" smtClean="0">
                <a:solidFill>
                  <a:srgbClr val="000000"/>
                </a:solidFill>
                <a:latin typeface="Lucida Sans" pitchFamily="34" charset="0"/>
              </a:rPr>
              <a:pPr eaLnBrk="1" hangingPunct="1"/>
              <a:t>72</a:t>
            </a:fld>
            <a:endParaRPr lang="en-US" altLang="zh-CN" smtClean="0">
              <a:solidFill>
                <a:srgbClr val="000000"/>
              </a:solidFill>
              <a:latin typeface="Lucida Sans" pitchFamily="34" charset="0"/>
            </a:endParaRPr>
          </a:p>
        </p:txBody>
      </p:sp>
      <p:sp>
        <p:nvSpPr>
          <p:cNvPr id="12" name="文本占位符 4"/>
          <p:cNvSpPr txBox="1">
            <a:spLocks/>
          </p:cNvSpPr>
          <p:nvPr/>
        </p:nvSpPr>
        <p:spPr bwMode="auto">
          <a:xfrm>
            <a:off x="488950" y="4292600"/>
            <a:ext cx="1584325" cy="1728788"/>
          </a:xfrm>
          <a:prstGeom prst="rect">
            <a:avLst/>
          </a:prstGeom>
          <a:solidFill>
            <a:schemeClr val="tx1">
              <a:lumMod val="85000"/>
              <a:lumOff val="15000"/>
            </a:schemeClr>
          </a:solidFill>
          <a:ln>
            <a:solidFill>
              <a:schemeClr val="tx1">
                <a:lumMod val="75000"/>
                <a:lumOff val="25000"/>
              </a:schemeClr>
            </a:solidFill>
          </a:ln>
        </p:spPr>
        <p:txBody>
          <a:bodyPr anchor="b"/>
          <a:lstStyle>
            <a:lvl1pPr marL="0" indent="0" algn="l" rtl="0" eaLnBrk="0" fontAlgn="base" hangingPunct="0">
              <a:spcBef>
                <a:spcPct val="20000"/>
              </a:spcBef>
              <a:spcAft>
                <a:spcPct val="0"/>
              </a:spcAft>
              <a:buFont typeface="Wingdings" pitchFamily="2" charset="2"/>
              <a:buNone/>
              <a:defRPr sz="2400" b="1">
                <a:solidFill>
                  <a:schemeClr val="tx1">
                    <a:lumMod val="95000"/>
                    <a:lumOff val="5000"/>
                  </a:schemeClr>
                </a:solidFill>
                <a:latin typeface="微软雅黑" pitchFamily="34" charset="-122"/>
                <a:ea typeface="微软雅黑" pitchFamily="34" charset="-122"/>
                <a:cs typeface="+mn-cs"/>
              </a:defRPr>
            </a:lvl1pPr>
            <a:lvl2pPr marL="457200" indent="0" algn="l" rtl="0" eaLnBrk="0" fontAlgn="base" hangingPunct="0">
              <a:spcBef>
                <a:spcPct val="20000"/>
              </a:spcBef>
              <a:spcAft>
                <a:spcPct val="0"/>
              </a:spcAft>
              <a:buFont typeface="Wingdings" pitchFamily="2" charset="2"/>
              <a:buNone/>
              <a:defRPr sz="2000" b="1">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Wingdings" pitchFamily="2" charset="2"/>
              <a:buNone/>
              <a:defRPr sz="1800" b="1">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Wingdings" pitchFamily="2" charset="2"/>
              <a:buNone/>
              <a:defRPr sz="1600" b="1">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Wingdings" pitchFamily="2" charset="2"/>
              <a:buNone/>
              <a:defRPr sz="1600" b="1">
                <a:solidFill>
                  <a:schemeClr val="tx1"/>
                </a:solidFill>
                <a:latin typeface="微软雅黑" pitchFamily="34" charset="-122"/>
                <a:ea typeface="微软雅黑" pitchFamily="34" charset="-122"/>
              </a:defRPr>
            </a:lvl5pPr>
            <a:lvl6pPr marL="2286000" indent="0" algn="l" rtl="0" fontAlgn="base">
              <a:spcBef>
                <a:spcPct val="20000"/>
              </a:spcBef>
              <a:spcAft>
                <a:spcPct val="0"/>
              </a:spcAft>
              <a:buNone/>
              <a:defRPr sz="1600" b="1">
                <a:solidFill>
                  <a:schemeClr val="tx1"/>
                </a:solidFill>
                <a:latin typeface="+mn-lt"/>
                <a:ea typeface="+mn-ea"/>
              </a:defRPr>
            </a:lvl6pPr>
            <a:lvl7pPr marL="2743200" indent="0" algn="l" rtl="0" fontAlgn="base">
              <a:spcBef>
                <a:spcPct val="20000"/>
              </a:spcBef>
              <a:spcAft>
                <a:spcPct val="0"/>
              </a:spcAft>
              <a:buNone/>
              <a:defRPr sz="1600" b="1">
                <a:solidFill>
                  <a:schemeClr val="tx1"/>
                </a:solidFill>
                <a:latin typeface="+mn-lt"/>
                <a:ea typeface="+mn-ea"/>
              </a:defRPr>
            </a:lvl7pPr>
            <a:lvl8pPr marL="3200400" indent="0" algn="l" rtl="0" fontAlgn="base">
              <a:spcBef>
                <a:spcPct val="20000"/>
              </a:spcBef>
              <a:spcAft>
                <a:spcPct val="0"/>
              </a:spcAft>
              <a:buNone/>
              <a:defRPr sz="1600" b="1">
                <a:solidFill>
                  <a:schemeClr val="tx1"/>
                </a:solidFill>
                <a:latin typeface="+mn-lt"/>
                <a:ea typeface="+mn-ea"/>
              </a:defRPr>
            </a:lvl8pPr>
            <a:lvl9pPr marL="3657600" indent="0" algn="l" rtl="0" fontAlgn="base">
              <a:spcBef>
                <a:spcPct val="20000"/>
              </a:spcBef>
              <a:spcAft>
                <a:spcPct val="0"/>
              </a:spcAft>
              <a:buNone/>
              <a:defRPr sz="1600" b="1">
                <a:solidFill>
                  <a:schemeClr val="tx1"/>
                </a:solidFill>
                <a:latin typeface="+mn-lt"/>
                <a:ea typeface="+mn-ea"/>
              </a:defRPr>
            </a:lvl9pPr>
          </a:lstStyle>
          <a:p>
            <a:pPr algn="ctr">
              <a:defRPr/>
            </a:pPr>
            <a:r>
              <a:rPr lang="zh-CN" altLang="en-US" sz="3600" dirty="0" smtClean="0">
                <a:solidFill>
                  <a:schemeClr val="accent1"/>
                </a:solidFill>
              </a:rPr>
              <a:t>智能卡</a:t>
            </a:r>
            <a:r>
              <a:rPr lang="en-US" altLang="zh-CN" sz="3600" dirty="0" smtClean="0">
                <a:solidFill>
                  <a:schemeClr val="accent1"/>
                </a:solidFill>
              </a:rPr>
              <a:t>PDK</a:t>
            </a:r>
          </a:p>
          <a:p>
            <a:pPr algn="ctr">
              <a:defRPr/>
            </a:pPr>
            <a:endParaRPr lang="en-US" altLang="zh-CN" sz="1100" dirty="0" smtClean="0">
              <a:solidFill>
                <a:schemeClr val="accent1"/>
              </a:solidFill>
            </a:endParaRPr>
          </a:p>
        </p:txBody>
      </p:sp>
      <p:sp>
        <p:nvSpPr>
          <p:cNvPr id="13" name="内容占位符 5"/>
          <p:cNvSpPr txBox="1">
            <a:spLocks/>
          </p:cNvSpPr>
          <p:nvPr/>
        </p:nvSpPr>
        <p:spPr bwMode="auto">
          <a:xfrm>
            <a:off x="2073275" y="4292600"/>
            <a:ext cx="7343775" cy="1728788"/>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txBody>
          <a:bodyPr/>
          <a:lstStyle>
            <a:lvl1pPr marL="342900" indent="-342900" algn="l" rtl="0" eaLnBrk="0" fontAlgn="base" hangingPunct="0">
              <a:spcBef>
                <a:spcPct val="20000"/>
              </a:spcBef>
              <a:spcAft>
                <a:spcPct val="0"/>
              </a:spcAft>
              <a:buFont typeface="Wingdings" pitchFamily="2" charset="2"/>
              <a:buChar char="n"/>
              <a:defRPr sz="24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6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6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defRPr/>
            </a:pPr>
            <a:endParaRPr lang="en-US" altLang="zh-CN" b="0" dirty="0" smtClean="0"/>
          </a:p>
          <a:p>
            <a:pPr>
              <a:defRPr/>
            </a:pPr>
            <a:r>
              <a:rPr lang="en-US" altLang="zh-CN" b="0" dirty="0" smtClean="0"/>
              <a:t>Personal Distribution Key</a:t>
            </a:r>
            <a:r>
              <a:rPr lang="zh-CN" altLang="en-US" b="0" dirty="0" smtClean="0"/>
              <a:t>，个人分配密钥</a:t>
            </a:r>
            <a:endParaRPr lang="en-US" altLang="zh-CN" b="0" dirty="0" smtClean="0"/>
          </a:p>
          <a:p>
            <a:pPr>
              <a:defRPr/>
            </a:pPr>
            <a:r>
              <a:rPr lang="zh-CN" altLang="en-US" b="0" dirty="0" smtClean="0"/>
              <a:t>每个</a:t>
            </a:r>
            <a:r>
              <a:rPr lang="en-US" altLang="zh-CN" b="0" dirty="0" smtClean="0"/>
              <a:t>PDK</a:t>
            </a:r>
            <a:r>
              <a:rPr lang="zh-CN" altLang="en-US" b="0" dirty="0" smtClean="0"/>
              <a:t>是唯一的</a:t>
            </a:r>
            <a:endParaRPr lang="en-US" altLang="zh-CN" b="0" dirty="0" smtClean="0"/>
          </a:p>
          <a:p>
            <a:pPr>
              <a:defRPr/>
            </a:pPr>
            <a:endParaRPr lang="zh-CN" altLang="en-US" b="0" dirty="0"/>
          </a:p>
        </p:txBody>
      </p:sp>
      <p:sp>
        <p:nvSpPr>
          <p:cNvPr id="10" name="虚尾箭头 9">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3.50681E-6 3.93064E-6 L 3.50681E-6 -0.1385 " pathEditMode="relative" rAng="0" ptsTypes="AA">
                                      <p:cBhvr>
                                        <p:cTn id="6" dur="300" fill="hold"/>
                                        <p:tgtEl>
                                          <p:spTgt spid="5"/>
                                        </p:tgtEl>
                                        <p:attrNameLst>
                                          <p:attrName>ppt_x</p:attrName>
                                          <p:attrName>ppt_y</p:attrName>
                                        </p:attrNameLst>
                                      </p:cBhvr>
                                      <p:rCtr x="0" y="-6936"/>
                                    </p:animMotion>
                                  </p:childTnLst>
                                </p:cTn>
                              </p:par>
                              <p:par>
                                <p:cTn id="7" presetID="64" presetClass="path" presetSubtype="0" accel="50000" decel="50000" fill="hold" grpId="0" nodeType="withEffect">
                                  <p:stCondLst>
                                    <p:cond delay="0"/>
                                  </p:stCondLst>
                                  <p:childTnLst>
                                    <p:animMotion origin="layout" path="M 3.50681E-6 1.50289E-6 L 3.50681E-6 -0.14613 " pathEditMode="relative" rAng="0" ptsTypes="AA">
                                      <p:cBhvr>
                                        <p:cTn id="8" dur="300" fill="hold"/>
                                        <p:tgtEl>
                                          <p:spTgt spid="6"/>
                                        </p:tgtEl>
                                        <p:attrNameLst>
                                          <p:attrName>ppt_x</p:attrName>
                                          <p:attrName>ppt_y</p:attrName>
                                        </p:attrNameLst>
                                      </p:cBhvr>
                                      <p:rCtr x="0" y="-7306"/>
                                    </p:animMotion>
                                  </p:childTnLst>
                                </p:cTn>
                              </p:par>
                              <p:par>
                                <p:cTn id="9" presetID="64" presetClass="path" presetSubtype="0" accel="50000" decel="50000" fill="hold" grpId="0" nodeType="withEffect">
                                  <p:stCondLst>
                                    <p:cond delay="0"/>
                                  </p:stCondLst>
                                  <p:childTnLst>
                                    <p:animMotion origin="layout" path="M -2.73819E-6 3.93064E-6 L -2.73819E-6 -0.1385 " pathEditMode="relative" rAng="0" ptsTypes="AA">
                                      <p:cBhvr>
                                        <p:cTn id="10" dur="300" fill="hold"/>
                                        <p:tgtEl>
                                          <p:spTgt spid="7"/>
                                        </p:tgtEl>
                                        <p:attrNameLst>
                                          <p:attrName>ppt_x</p:attrName>
                                          <p:attrName>ppt_y</p:attrName>
                                        </p:attrNameLst>
                                      </p:cBhvr>
                                      <p:rCtr x="0" y="-6936"/>
                                    </p:animMotion>
                                  </p:childTnLst>
                                </p:cTn>
                              </p:par>
                              <p:par>
                                <p:cTn id="11" presetID="64" presetClass="path" presetSubtype="0" accel="50000" decel="50000" fill="hold" grpId="0" nodeType="withEffect">
                                  <p:stCondLst>
                                    <p:cond delay="0"/>
                                  </p:stCondLst>
                                  <p:childTnLst>
                                    <p:animMotion origin="layout" path="M -2.73819E-6 1.50289E-6 L -2.73819E-6 -0.14613 " pathEditMode="relative" rAng="0" ptsTypes="AA">
                                      <p:cBhvr>
                                        <p:cTn id="12" dur="300" fill="hold"/>
                                        <p:tgtEl>
                                          <p:spTgt spid="8"/>
                                        </p:tgtEl>
                                        <p:attrNameLst>
                                          <p:attrName>ppt_x</p:attrName>
                                          <p:attrName>ppt_y</p:attrName>
                                        </p:attrNameLst>
                                      </p:cBhvr>
                                      <p:rCtr x="0" y="-7306"/>
                                    </p:animMotion>
                                  </p:childTnLst>
                                </p:cTn>
                              </p:par>
                              <p:par>
                                <p:cTn id="13" presetID="22" presetClass="entr" presetSubtype="8"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300"/>
                                        <p:tgtEl>
                                          <p:spTgt spid="12"/>
                                        </p:tgtEl>
                                      </p:cBhvr>
                                    </p:animEffect>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2"/>
          <p:cNvSpPr>
            <a:spLocks noGrp="1"/>
          </p:cNvSpPr>
          <p:nvPr>
            <p:ph type="title"/>
          </p:nvPr>
        </p:nvSpPr>
        <p:spPr>
          <a:xfrm>
            <a:off x="57150" y="-100013"/>
            <a:ext cx="8915400" cy="922338"/>
          </a:xfrm>
        </p:spPr>
        <p:txBody>
          <a:bodyPr/>
          <a:lstStyle/>
          <a:p>
            <a:r>
              <a:rPr lang="en-US" altLang="zh-CN" smtClean="0"/>
              <a:t>2.4 </a:t>
            </a:r>
            <a:r>
              <a:rPr lang="zh-CN" altLang="en-US" smtClean="0"/>
              <a:t>解扰过程</a:t>
            </a:r>
          </a:p>
        </p:txBody>
      </p:sp>
      <p:sp>
        <p:nvSpPr>
          <p:cNvPr id="4" name="内容占位符 3"/>
          <p:cNvSpPr>
            <a:spLocks noGrp="1"/>
          </p:cNvSpPr>
          <p:nvPr>
            <p:ph sz="half" idx="1"/>
          </p:nvPr>
        </p:nvSpPr>
        <p:spPr>
          <a:xfrm>
            <a:off x="18634075" y="115888"/>
            <a:ext cx="4381500" cy="5002212"/>
          </a:xfrm>
          <a:solidFill>
            <a:schemeClr val="bg1"/>
          </a:solidFill>
        </p:spPr>
        <p:txBody>
          <a:bodyPr/>
          <a:lstStyle/>
          <a:p>
            <a:pPr>
              <a:defRPr/>
            </a:pPr>
            <a:r>
              <a:rPr lang="zh-CN" altLang="en-US" sz="2000" dirty="0"/>
              <a:t>终端</a:t>
            </a:r>
            <a:r>
              <a:rPr lang="en-US" altLang="zh-CN" sz="2000" dirty="0"/>
              <a:t>:</a:t>
            </a:r>
            <a:br>
              <a:rPr lang="en-US" altLang="zh-CN" sz="2000" dirty="0"/>
            </a:br>
            <a:r>
              <a:rPr lang="en-US" altLang="zh-CN" sz="2000" dirty="0"/>
              <a:t>1.</a:t>
            </a:r>
            <a:r>
              <a:rPr lang="zh-CN" altLang="en-US" sz="2000" dirty="0"/>
              <a:t>解</a:t>
            </a:r>
            <a:r>
              <a:rPr lang="en-US" altLang="zh-CN" sz="2000" dirty="0"/>
              <a:t>CAT</a:t>
            </a:r>
            <a:r>
              <a:rPr lang="zh-CN" altLang="en-US" sz="2000" dirty="0"/>
              <a:t>表</a:t>
            </a:r>
            <a:r>
              <a:rPr lang="en-US" altLang="zh-CN" sz="2000" dirty="0" smtClean="0"/>
              <a:t>,</a:t>
            </a:r>
            <a:r>
              <a:rPr lang="zh-CN" altLang="en-US" sz="2000" dirty="0" smtClean="0"/>
              <a:t>获得</a:t>
            </a:r>
            <a:r>
              <a:rPr lang="en-US" altLang="zh-CN" sz="2000" dirty="0" err="1" smtClean="0"/>
              <a:t>CA_system_id</a:t>
            </a:r>
            <a:r>
              <a:rPr lang="en-US" altLang="zh-CN" sz="2000" dirty="0"/>
              <a:t>,</a:t>
            </a:r>
            <a:r>
              <a:rPr lang="zh-CN" altLang="en-US" sz="2000" dirty="0"/>
              <a:t>获得</a:t>
            </a:r>
            <a:r>
              <a:rPr lang="en-US" altLang="zh-CN" sz="2000" dirty="0"/>
              <a:t>CA</a:t>
            </a:r>
            <a:r>
              <a:rPr lang="zh-CN" altLang="en-US" sz="2000" dirty="0"/>
              <a:t>系统类型</a:t>
            </a:r>
            <a:r>
              <a:rPr lang="en-US" altLang="zh-CN" sz="2000" dirty="0"/>
              <a:t>.</a:t>
            </a:r>
            <a:br>
              <a:rPr lang="en-US" altLang="zh-CN" sz="2000" dirty="0"/>
            </a:br>
            <a:r>
              <a:rPr lang="en-US" altLang="zh-CN" sz="2000" dirty="0"/>
              <a:t>2.</a:t>
            </a:r>
            <a:r>
              <a:rPr lang="zh-CN" altLang="en-US" sz="2000" dirty="0"/>
              <a:t>解</a:t>
            </a:r>
            <a:r>
              <a:rPr lang="en-US" altLang="zh-CN" sz="2000" dirty="0"/>
              <a:t>CAT</a:t>
            </a:r>
            <a:r>
              <a:rPr lang="zh-CN" altLang="en-US" sz="2000" dirty="0"/>
              <a:t>表</a:t>
            </a:r>
            <a:r>
              <a:rPr lang="en-US" altLang="zh-CN" sz="2000" dirty="0"/>
              <a:t>,</a:t>
            </a:r>
            <a:r>
              <a:rPr lang="zh-CN" altLang="en-US" sz="2000" dirty="0"/>
              <a:t>获得</a:t>
            </a:r>
            <a:r>
              <a:rPr lang="en-US" altLang="zh-CN" sz="2000" dirty="0"/>
              <a:t>CA_PID</a:t>
            </a:r>
            <a:r>
              <a:rPr lang="zh-CN" altLang="en-US" sz="2000" dirty="0"/>
              <a:t>获得</a:t>
            </a:r>
            <a:r>
              <a:rPr lang="en-US" altLang="zh-CN" sz="2000" dirty="0"/>
              <a:t>EMM_PID,</a:t>
            </a:r>
            <a:r>
              <a:rPr lang="zh-CN" altLang="en-US" sz="2000" dirty="0"/>
              <a:t>从</a:t>
            </a:r>
            <a:r>
              <a:rPr lang="en-US" altLang="zh-CN" sz="2000" dirty="0"/>
              <a:t>TS</a:t>
            </a:r>
            <a:r>
              <a:rPr lang="zh-CN" altLang="en-US" sz="2000" dirty="0"/>
              <a:t>中过滤</a:t>
            </a:r>
            <a:r>
              <a:rPr lang="en-US" altLang="zh-CN" sz="2000" dirty="0"/>
              <a:t>EMM.</a:t>
            </a:r>
            <a:br>
              <a:rPr lang="en-US" altLang="zh-CN" sz="2000" dirty="0"/>
            </a:br>
            <a:r>
              <a:rPr lang="en-US" altLang="zh-CN" sz="2000" dirty="0"/>
              <a:t>3.</a:t>
            </a:r>
            <a:r>
              <a:rPr lang="zh-CN" altLang="en-US" sz="2000" dirty="0"/>
              <a:t>解</a:t>
            </a:r>
            <a:r>
              <a:rPr lang="en-US" altLang="zh-CN" sz="2000" dirty="0"/>
              <a:t>PMT</a:t>
            </a:r>
            <a:r>
              <a:rPr lang="zh-CN" altLang="en-US" sz="2000" dirty="0"/>
              <a:t>的</a:t>
            </a:r>
            <a:r>
              <a:rPr lang="en-US" altLang="zh-CN" sz="2000" dirty="0"/>
              <a:t>CA_PID,</a:t>
            </a:r>
            <a:r>
              <a:rPr lang="zh-CN" altLang="en-US" sz="2000" dirty="0"/>
              <a:t>获得</a:t>
            </a:r>
            <a:r>
              <a:rPr lang="en-US" altLang="zh-CN" sz="2000" dirty="0"/>
              <a:t>ECM_PID,</a:t>
            </a:r>
            <a:r>
              <a:rPr lang="zh-CN" altLang="en-US" sz="2000" dirty="0"/>
              <a:t>从</a:t>
            </a:r>
            <a:r>
              <a:rPr lang="en-US" altLang="zh-CN" sz="2000" dirty="0"/>
              <a:t>TS</a:t>
            </a:r>
            <a:r>
              <a:rPr lang="zh-CN" altLang="en-US" sz="2000" dirty="0"/>
              <a:t>流中过滤</a:t>
            </a:r>
            <a:r>
              <a:rPr lang="en-US" altLang="zh-CN" sz="2000" dirty="0"/>
              <a:t>ECM.</a:t>
            </a:r>
            <a:br>
              <a:rPr lang="en-US" altLang="zh-CN" sz="2000" dirty="0"/>
            </a:br>
            <a:r>
              <a:rPr lang="en-US" altLang="zh-CN" sz="2000" dirty="0"/>
              <a:t>4.</a:t>
            </a:r>
            <a:r>
              <a:rPr lang="zh-CN" altLang="en-US" sz="2000" dirty="0"/>
              <a:t>智能卡通本身的</a:t>
            </a:r>
            <a:r>
              <a:rPr lang="en-US" altLang="zh-CN" sz="2000" dirty="0"/>
              <a:t>PDK,</a:t>
            </a:r>
            <a:r>
              <a:rPr lang="zh-CN" altLang="en-US" sz="2000" dirty="0"/>
              <a:t>从</a:t>
            </a:r>
            <a:r>
              <a:rPr lang="en-US" altLang="zh-CN" sz="2000" dirty="0"/>
              <a:t>EMM</a:t>
            </a:r>
            <a:r>
              <a:rPr lang="zh-CN" altLang="en-US" sz="2000" dirty="0"/>
              <a:t>中将业务密钥</a:t>
            </a:r>
            <a:r>
              <a:rPr lang="en-US" altLang="zh-CN" sz="2000" dirty="0"/>
              <a:t>SK</a:t>
            </a:r>
            <a:r>
              <a:rPr lang="zh-CN" altLang="en-US" sz="2000" dirty="0"/>
              <a:t>解出来</a:t>
            </a:r>
            <a:r>
              <a:rPr lang="en-US" altLang="zh-CN" sz="2000" dirty="0"/>
              <a:t>.</a:t>
            </a:r>
            <a:br>
              <a:rPr lang="en-US" altLang="zh-CN" sz="2000" dirty="0"/>
            </a:br>
            <a:r>
              <a:rPr lang="en-US" altLang="zh-CN" sz="2000" dirty="0"/>
              <a:t>5.</a:t>
            </a:r>
            <a:r>
              <a:rPr lang="zh-CN" altLang="en-US" sz="2000" dirty="0"/>
              <a:t>用</a:t>
            </a:r>
            <a:r>
              <a:rPr lang="en-US" altLang="zh-CN" sz="2000" dirty="0"/>
              <a:t>SK</a:t>
            </a:r>
            <a:r>
              <a:rPr lang="zh-CN" altLang="en-US" sz="2000" dirty="0"/>
              <a:t>对</a:t>
            </a:r>
            <a:r>
              <a:rPr lang="en-US" altLang="zh-CN" sz="2000" dirty="0"/>
              <a:t>ECM</a:t>
            </a:r>
            <a:r>
              <a:rPr lang="zh-CN" altLang="en-US" sz="2000" dirty="0"/>
              <a:t>解密出</a:t>
            </a:r>
            <a:r>
              <a:rPr lang="en-US" altLang="zh-CN" sz="2000" dirty="0"/>
              <a:t>CW</a:t>
            </a:r>
            <a:r>
              <a:rPr lang="zh-CN" altLang="en-US" sz="2000" dirty="0"/>
              <a:t>控制字</a:t>
            </a:r>
            <a:r>
              <a:rPr lang="en-US" altLang="zh-CN" sz="2000" dirty="0"/>
              <a:t>.</a:t>
            </a:r>
            <a:br>
              <a:rPr lang="en-US" altLang="zh-CN" sz="2000" dirty="0"/>
            </a:br>
            <a:r>
              <a:rPr lang="en-US" altLang="zh-CN" sz="2000" dirty="0"/>
              <a:t>6.</a:t>
            </a:r>
            <a:r>
              <a:rPr lang="zh-CN" altLang="en-US" sz="2000" dirty="0"/>
              <a:t>将</a:t>
            </a:r>
            <a:r>
              <a:rPr lang="en-US" altLang="zh-CN" sz="2000" dirty="0"/>
              <a:t>CW</a:t>
            </a:r>
            <a:r>
              <a:rPr lang="zh-CN" altLang="en-US" sz="2000" dirty="0"/>
              <a:t>控制字填入解码芯片的相应寄存器中，就可以对码流数据进行解扰，恢复出原始信号。</a:t>
            </a:r>
            <a:br>
              <a:rPr lang="zh-CN" altLang="en-US" sz="2000" dirty="0"/>
            </a:br>
            <a:endParaRPr lang="zh-CN" altLang="en-US" sz="2000" dirty="0"/>
          </a:p>
        </p:txBody>
      </p:sp>
      <p:graphicFrame>
        <p:nvGraphicFramePr>
          <p:cNvPr id="7" name="内容占位符 6"/>
          <p:cNvGraphicFramePr>
            <a:graphicFrameLocks noGrp="1"/>
          </p:cNvGraphicFramePr>
          <p:nvPr>
            <p:ph sz="half" idx="2"/>
          </p:nvPr>
        </p:nvGraphicFramePr>
        <p:xfrm>
          <a:off x="488504" y="476672"/>
          <a:ext cx="15985776"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888" y="836613"/>
            <a:ext cx="1281112"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 y="836613"/>
            <a:ext cx="409575"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圆角矩形 26"/>
          <p:cNvSpPr/>
          <p:nvPr/>
        </p:nvSpPr>
        <p:spPr>
          <a:xfrm>
            <a:off x="704528" y="5805264"/>
            <a:ext cx="8561176" cy="288032"/>
          </a:xfrm>
          <a:prstGeom prst="roundRect">
            <a:avLst/>
          </a:prstGeom>
          <a:solidFill>
            <a:schemeClr val="bg2">
              <a:lumMod val="75000"/>
            </a:schemeClr>
          </a:solidFill>
          <a:ln>
            <a:noFill/>
          </a:ln>
          <a:effectLst>
            <a:outerShdw blurRad="63500" sx="102000" sy="102000" algn="ctr" rotWithShape="0">
              <a:prstClr val="black">
                <a:alpha val="40000"/>
              </a:prstClr>
            </a:outerShdw>
          </a:effectLst>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圆角矩形 28"/>
          <p:cNvSpPr/>
          <p:nvPr/>
        </p:nvSpPr>
        <p:spPr>
          <a:xfrm>
            <a:off x="3008784" y="5877272"/>
            <a:ext cx="1944216" cy="144016"/>
          </a:xfrm>
          <a:prstGeom prst="roundRect">
            <a:avLst/>
          </a:prstGeom>
          <a:solidFill>
            <a:srgbClr val="FFC000"/>
          </a:solidFill>
          <a:ln>
            <a:no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圆角矩形 29"/>
          <p:cNvSpPr/>
          <p:nvPr/>
        </p:nvSpPr>
        <p:spPr>
          <a:xfrm>
            <a:off x="5169024" y="5877272"/>
            <a:ext cx="1944216" cy="144016"/>
          </a:xfrm>
          <a:prstGeom prst="roundRect">
            <a:avLst/>
          </a:prstGeom>
          <a:solidFill>
            <a:srgbClr val="FFC000"/>
          </a:solidFill>
          <a:ln>
            <a:no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圆角矩形 30"/>
          <p:cNvSpPr/>
          <p:nvPr/>
        </p:nvSpPr>
        <p:spPr>
          <a:xfrm>
            <a:off x="7257256" y="5877272"/>
            <a:ext cx="1920867" cy="144016"/>
          </a:xfrm>
          <a:prstGeom prst="roundRect">
            <a:avLst/>
          </a:prstGeom>
          <a:solidFill>
            <a:srgbClr val="FFC000"/>
          </a:solidFill>
          <a:ln>
            <a:no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圆角矩形 31"/>
          <p:cNvSpPr/>
          <p:nvPr/>
        </p:nvSpPr>
        <p:spPr>
          <a:xfrm>
            <a:off x="776536" y="5888519"/>
            <a:ext cx="1944216" cy="144016"/>
          </a:xfrm>
          <a:prstGeom prst="roundRect">
            <a:avLst/>
          </a:prstGeom>
          <a:solidFill>
            <a:srgbClr val="FFC000"/>
          </a:solidFill>
          <a:ln>
            <a:no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虚尾箭头 11">
            <a:hlinkClick r:id="rId8"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pSp>
        <p:nvGrpSpPr>
          <p:cNvPr id="8" name="组合 7"/>
          <p:cNvGrpSpPr>
            <a:grpSpLocks/>
          </p:cNvGrpSpPr>
          <p:nvPr/>
        </p:nvGrpSpPr>
        <p:grpSpPr bwMode="auto">
          <a:xfrm>
            <a:off x="3981450" y="3429000"/>
            <a:ext cx="1771650" cy="2160588"/>
            <a:chOff x="3980892" y="3429000"/>
            <a:chExt cx="1772558" cy="2160240"/>
          </a:xfrm>
        </p:grpSpPr>
        <p:sp>
          <p:nvSpPr>
            <p:cNvPr id="2" name="上箭头标注 1"/>
            <p:cNvSpPr/>
            <p:nvPr/>
          </p:nvSpPr>
          <p:spPr>
            <a:xfrm>
              <a:off x="3980892" y="3429000"/>
              <a:ext cx="1772558" cy="1655496"/>
            </a:xfrm>
            <a:prstGeom prst="upArrowCallout">
              <a:avLst>
                <a:gd name="adj1" fmla="val 10772"/>
                <a:gd name="adj2" fmla="val 16700"/>
                <a:gd name="adj3" fmla="val 25000"/>
                <a:gd name="adj4" fmla="val 33376"/>
              </a:avLst>
            </a:prstGeom>
            <a:solidFill>
              <a:srgbClr val="FFC000"/>
            </a:solidFill>
            <a:ln w="28575">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b="1" dirty="0">
                  <a:solidFill>
                    <a:schemeClr val="tx1">
                      <a:lumMod val="75000"/>
                      <a:lumOff val="25000"/>
                    </a:schemeClr>
                  </a:solidFill>
                  <a:latin typeface="+mj-ea"/>
                  <a:ea typeface="+mj-ea"/>
                </a:rPr>
                <a:t>SK</a:t>
              </a:r>
              <a:r>
                <a:rPr lang="zh-CN" altLang="en-US" b="1" dirty="0">
                  <a:solidFill>
                    <a:schemeClr val="tx1">
                      <a:lumMod val="75000"/>
                      <a:lumOff val="25000"/>
                    </a:schemeClr>
                  </a:solidFill>
                  <a:latin typeface="+mj-ea"/>
                  <a:ea typeface="+mj-ea"/>
                </a:rPr>
                <a:t>* </a:t>
              </a:r>
              <a:r>
                <a:rPr lang="en-US" altLang="zh-CN" b="1" dirty="0">
                  <a:solidFill>
                    <a:schemeClr val="tx1">
                      <a:lumMod val="75000"/>
                      <a:lumOff val="25000"/>
                    </a:schemeClr>
                  </a:solidFill>
                  <a:latin typeface="+mj-ea"/>
                  <a:ea typeface="+mj-ea"/>
                </a:rPr>
                <a:t>| </a:t>
              </a:r>
              <a:r>
                <a:rPr lang="zh-CN" altLang="en-US" b="1" dirty="0">
                  <a:solidFill>
                    <a:schemeClr val="tx1">
                      <a:lumMod val="75000"/>
                      <a:lumOff val="25000"/>
                    </a:schemeClr>
                  </a:solidFill>
                  <a:latin typeface="+mj-ea"/>
                  <a:ea typeface="+mj-ea"/>
                </a:rPr>
                <a:t>授权信息</a:t>
              </a:r>
            </a:p>
          </p:txBody>
        </p:sp>
        <p:sp>
          <p:nvSpPr>
            <p:cNvPr id="3" name="矩形 2"/>
            <p:cNvSpPr/>
            <p:nvPr/>
          </p:nvSpPr>
          <p:spPr>
            <a:xfrm>
              <a:off x="3980892" y="5084496"/>
              <a:ext cx="1772558" cy="504744"/>
            </a:xfrm>
            <a:prstGeom prst="rect">
              <a:avLst/>
            </a:prstGeom>
            <a:solidFill>
              <a:schemeClr val="tx1">
                <a:lumMod val="75000"/>
                <a:lumOff val="25000"/>
              </a:schemeClr>
            </a:solidFill>
            <a:ln w="28575">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2400" b="1" dirty="0">
                  <a:effectLst>
                    <a:outerShdw blurRad="38100" dist="38100" dir="2700000" algn="tl">
                      <a:srgbClr val="000000">
                        <a:alpha val="43137"/>
                      </a:srgbClr>
                    </a:outerShdw>
                  </a:effectLst>
                </a:rPr>
                <a:t>EMM</a:t>
              </a:r>
              <a:endParaRPr lang="zh-CN" altLang="en-US" sz="2400" b="1" dirty="0">
                <a:effectLst>
                  <a:outerShdw blurRad="38100" dist="38100" dir="2700000" algn="tl">
                    <a:srgbClr val="000000">
                      <a:alpha val="43137"/>
                    </a:srgbClr>
                  </a:outerShdw>
                </a:effectLst>
              </a:endParaRPr>
            </a:p>
          </p:txBody>
        </p:sp>
      </p:grpSp>
      <p:sp>
        <p:nvSpPr>
          <p:cNvPr id="5" name="矩形 4"/>
          <p:cNvSpPr/>
          <p:nvPr/>
        </p:nvSpPr>
        <p:spPr>
          <a:xfrm>
            <a:off x="4521200" y="3141663"/>
            <a:ext cx="647700" cy="287337"/>
          </a:xfrm>
          <a:prstGeom prst="rect">
            <a:avLst/>
          </a:prstGeom>
          <a:solidFill>
            <a:schemeClr val="tx1">
              <a:lumMod val="75000"/>
              <a:lumOff val="25000"/>
              <a:alpha val="40000"/>
            </a:schemeClr>
          </a:solidFill>
          <a:ln>
            <a:no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18" name="矩形 17"/>
          <p:cNvSpPr/>
          <p:nvPr/>
        </p:nvSpPr>
        <p:spPr>
          <a:xfrm>
            <a:off x="4089400" y="2781300"/>
            <a:ext cx="647700" cy="287338"/>
          </a:xfrm>
          <a:prstGeom prst="rect">
            <a:avLst/>
          </a:prstGeom>
          <a:solidFill>
            <a:schemeClr val="tx1">
              <a:lumMod val="75000"/>
              <a:lumOff val="25000"/>
              <a:alpha val="40000"/>
            </a:schemeClr>
          </a:solidFill>
          <a:ln>
            <a:no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grpSp>
        <p:nvGrpSpPr>
          <p:cNvPr id="13" name="组合 12"/>
          <p:cNvGrpSpPr>
            <a:grpSpLocks/>
          </p:cNvGrpSpPr>
          <p:nvPr/>
        </p:nvGrpSpPr>
        <p:grpSpPr bwMode="auto">
          <a:xfrm>
            <a:off x="1352550" y="4491038"/>
            <a:ext cx="1944688" cy="1098550"/>
            <a:chOff x="1352594" y="4491118"/>
            <a:chExt cx="1944217" cy="1098122"/>
          </a:xfrm>
        </p:grpSpPr>
        <p:sp>
          <p:nvSpPr>
            <p:cNvPr id="11" name="线形标注 1(带边框和强调线) 10"/>
            <p:cNvSpPr/>
            <p:nvPr/>
          </p:nvSpPr>
          <p:spPr>
            <a:xfrm flipH="1">
              <a:off x="1352594" y="4491118"/>
              <a:ext cx="1944215" cy="1098122"/>
            </a:xfrm>
            <a:prstGeom prst="accentBorderCallout1">
              <a:avLst>
                <a:gd name="adj1" fmla="val 54436"/>
                <a:gd name="adj2" fmla="val -8333"/>
                <a:gd name="adj3" fmla="val -126846"/>
                <a:gd name="adj4" fmla="val -56235"/>
              </a:avLst>
            </a:prstGeom>
            <a:solidFill>
              <a:srgbClr val="FFC000"/>
            </a:solidFill>
            <a:ln>
              <a:solidFill>
                <a:schemeClr val="tx1">
                  <a:lumMod val="75000"/>
                  <a:lumOff val="25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b="1" dirty="0">
                <a:solidFill>
                  <a:schemeClr val="tx1">
                    <a:lumMod val="75000"/>
                    <a:lumOff val="25000"/>
                  </a:schemeClr>
                </a:solidFill>
                <a:latin typeface="+mj-ea"/>
                <a:ea typeface="+mj-ea"/>
              </a:endParaRPr>
            </a:p>
            <a:p>
              <a:pPr algn="ctr">
                <a:defRPr/>
              </a:pPr>
              <a:r>
                <a:rPr lang="en-US" altLang="zh-CN" b="1" dirty="0">
                  <a:solidFill>
                    <a:schemeClr val="tx1">
                      <a:lumMod val="75000"/>
                      <a:lumOff val="25000"/>
                    </a:schemeClr>
                  </a:solidFill>
                  <a:latin typeface="+mj-ea"/>
                  <a:ea typeface="+mj-ea"/>
                </a:rPr>
                <a:t>CW* | </a:t>
              </a:r>
              <a:r>
                <a:rPr lang="zh-CN" altLang="en-US" b="1" dirty="0">
                  <a:solidFill>
                    <a:schemeClr val="tx1">
                      <a:lumMod val="75000"/>
                      <a:lumOff val="25000"/>
                    </a:schemeClr>
                  </a:solidFill>
                  <a:latin typeface="+mj-ea"/>
                  <a:ea typeface="+mj-ea"/>
                </a:rPr>
                <a:t>节目参数</a:t>
              </a:r>
              <a:endParaRPr lang="en-US" altLang="zh-CN" b="1" dirty="0">
                <a:solidFill>
                  <a:schemeClr val="tx1">
                    <a:lumMod val="75000"/>
                    <a:lumOff val="25000"/>
                  </a:schemeClr>
                </a:solidFill>
                <a:latin typeface="+mj-ea"/>
                <a:ea typeface="+mj-ea"/>
              </a:endParaRPr>
            </a:p>
            <a:p>
              <a:pPr algn="ctr">
                <a:defRPr/>
              </a:pPr>
              <a:endParaRPr lang="en-US" altLang="zh-CN" sz="1200" b="1" dirty="0">
                <a:solidFill>
                  <a:schemeClr val="tx1">
                    <a:lumMod val="75000"/>
                    <a:lumOff val="25000"/>
                  </a:schemeClr>
                </a:solidFill>
                <a:latin typeface="+mj-ea"/>
                <a:ea typeface="+mj-ea"/>
              </a:endParaRPr>
            </a:p>
            <a:p>
              <a:pPr algn="ctr">
                <a:defRPr/>
              </a:pPr>
              <a:endParaRPr lang="en-US" altLang="zh-CN" b="1" dirty="0">
                <a:solidFill>
                  <a:schemeClr val="tx1">
                    <a:lumMod val="75000"/>
                    <a:lumOff val="25000"/>
                  </a:schemeClr>
                </a:solidFill>
                <a:latin typeface="+mj-ea"/>
                <a:ea typeface="+mj-ea"/>
              </a:endParaRPr>
            </a:p>
            <a:p>
              <a:pPr algn="ctr">
                <a:defRPr/>
              </a:pPr>
              <a:endParaRPr lang="en-US" altLang="zh-CN" b="1" dirty="0">
                <a:solidFill>
                  <a:schemeClr val="tx1">
                    <a:lumMod val="75000"/>
                    <a:lumOff val="25000"/>
                  </a:schemeClr>
                </a:solidFill>
                <a:latin typeface="+mj-ea"/>
                <a:ea typeface="+mj-ea"/>
              </a:endParaRPr>
            </a:p>
          </p:txBody>
        </p:sp>
        <p:sp>
          <p:nvSpPr>
            <p:cNvPr id="22" name="矩形 21"/>
            <p:cNvSpPr/>
            <p:nvPr/>
          </p:nvSpPr>
          <p:spPr>
            <a:xfrm>
              <a:off x="1352594" y="5084612"/>
              <a:ext cx="1944217" cy="504628"/>
            </a:xfrm>
            <a:prstGeom prst="rect">
              <a:avLst/>
            </a:prstGeom>
            <a:solidFill>
              <a:schemeClr val="tx1">
                <a:lumMod val="75000"/>
                <a:lumOff val="25000"/>
              </a:schemeClr>
            </a:solidFill>
            <a:ln w="28575">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altLang="zh-CN" sz="2400" b="1" dirty="0">
                  <a:effectLst>
                    <a:outerShdw blurRad="38100" dist="38100" dir="2700000" algn="tl">
                      <a:srgbClr val="000000">
                        <a:alpha val="43137"/>
                      </a:srgbClr>
                    </a:outerShdw>
                  </a:effectLst>
                </a:rPr>
                <a:t>ECM</a:t>
              </a:r>
              <a:endParaRPr lang="zh-CN" altLang="en-US" sz="2400" b="1" dirty="0">
                <a:effectLst>
                  <a:outerShdw blurRad="38100" dist="38100" dir="2700000" algn="tl">
                    <a:srgbClr val="000000">
                      <a:alpha val="43137"/>
                    </a:srgbClr>
                  </a:outerShdw>
                </a:effectLst>
              </a:endParaRPr>
            </a:p>
          </p:txBody>
        </p:sp>
      </p:grpSp>
      <p:grpSp>
        <p:nvGrpSpPr>
          <p:cNvPr id="15" name="组合 14"/>
          <p:cNvGrpSpPr>
            <a:grpSpLocks/>
          </p:cNvGrpSpPr>
          <p:nvPr/>
        </p:nvGrpSpPr>
        <p:grpSpPr bwMode="auto">
          <a:xfrm>
            <a:off x="6176963" y="4800600"/>
            <a:ext cx="1476375" cy="788988"/>
            <a:chOff x="1365474" y="4846881"/>
            <a:chExt cx="1476717" cy="788294"/>
          </a:xfrm>
        </p:grpSpPr>
        <p:sp>
          <p:nvSpPr>
            <p:cNvPr id="14" name="矩形 13"/>
            <p:cNvSpPr/>
            <p:nvPr/>
          </p:nvSpPr>
          <p:spPr>
            <a:xfrm>
              <a:off x="1365474" y="4846881"/>
              <a:ext cx="1476717" cy="263293"/>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75000"/>
                      <a:lumOff val="25000"/>
                    </a:schemeClr>
                  </a:solidFill>
                  <a:latin typeface="+mj-ea"/>
                  <a:ea typeface="+mj-ea"/>
                </a:rPr>
                <a:t>SK* | </a:t>
              </a:r>
              <a:r>
                <a:rPr lang="zh-CN" altLang="en-US" sz="1400" dirty="0">
                  <a:solidFill>
                    <a:schemeClr val="tx1">
                      <a:lumMod val="75000"/>
                      <a:lumOff val="25000"/>
                    </a:schemeClr>
                  </a:solidFill>
                  <a:latin typeface="+mj-ea"/>
                  <a:ea typeface="+mj-ea"/>
                </a:rPr>
                <a:t>授权信息</a:t>
              </a:r>
            </a:p>
          </p:txBody>
        </p:sp>
        <p:sp>
          <p:nvSpPr>
            <p:cNvPr id="26" name="矩形 25"/>
            <p:cNvSpPr/>
            <p:nvPr/>
          </p:nvSpPr>
          <p:spPr>
            <a:xfrm>
              <a:off x="1365474" y="5110174"/>
              <a:ext cx="1476717" cy="52500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latin typeface="+mj-ea"/>
                  <a:ea typeface="+mj-ea"/>
                </a:rPr>
                <a:t>EMM</a:t>
              </a:r>
              <a:endParaRPr lang="zh-CN" altLang="en-US" sz="2800" b="1" dirty="0">
                <a:latin typeface="+mj-ea"/>
                <a:ea typeface="+mj-ea"/>
              </a:endParaRPr>
            </a:p>
          </p:txBody>
        </p:sp>
      </p:grpSp>
      <p:grpSp>
        <p:nvGrpSpPr>
          <p:cNvPr id="16" name="组合 15"/>
          <p:cNvGrpSpPr>
            <a:grpSpLocks/>
          </p:cNvGrpSpPr>
          <p:nvPr/>
        </p:nvGrpSpPr>
        <p:grpSpPr bwMode="auto">
          <a:xfrm>
            <a:off x="7788275" y="4800600"/>
            <a:ext cx="1477963" cy="788988"/>
            <a:chOff x="2953080" y="4846881"/>
            <a:chExt cx="1476717" cy="788294"/>
          </a:xfrm>
        </p:grpSpPr>
        <p:sp>
          <p:nvSpPr>
            <p:cNvPr id="25" name="矩形 24"/>
            <p:cNvSpPr/>
            <p:nvPr/>
          </p:nvSpPr>
          <p:spPr>
            <a:xfrm>
              <a:off x="2953080" y="4846881"/>
              <a:ext cx="1476717" cy="263293"/>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schemeClr val="tx1">
                      <a:lumMod val="75000"/>
                      <a:lumOff val="25000"/>
                    </a:schemeClr>
                  </a:solidFill>
                  <a:latin typeface="+mj-ea"/>
                  <a:ea typeface="+mj-ea"/>
                </a:rPr>
                <a:t>CW</a:t>
              </a:r>
              <a:r>
                <a:rPr lang="zh-CN" altLang="en-US" sz="1400" dirty="0">
                  <a:solidFill>
                    <a:schemeClr val="tx1">
                      <a:lumMod val="75000"/>
                      <a:lumOff val="25000"/>
                    </a:schemeClr>
                  </a:solidFill>
                  <a:latin typeface="+mj-ea"/>
                  <a:ea typeface="+mj-ea"/>
                </a:rPr>
                <a:t>* </a:t>
              </a:r>
              <a:r>
                <a:rPr lang="en-US" altLang="zh-CN" sz="1400" dirty="0">
                  <a:solidFill>
                    <a:schemeClr val="tx1">
                      <a:lumMod val="75000"/>
                      <a:lumOff val="25000"/>
                    </a:schemeClr>
                  </a:solidFill>
                  <a:latin typeface="+mj-ea"/>
                  <a:ea typeface="+mj-ea"/>
                </a:rPr>
                <a:t>| </a:t>
              </a:r>
              <a:r>
                <a:rPr lang="zh-CN" altLang="en-US" sz="1400" dirty="0">
                  <a:solidFill>
                    <a:schemeClr val="tx1">
                      <a:lumMod val="75000"/>
                      <a:lumOff val="25000"/>
                    </a:schemeClr>
                  </a:solidFill>
                  <a:latin typeface="+mj-ea"/>
                  <a:ea typeface="+mj-ea"/>
                </a:rPr>
                <a:t>节目参数</a:t>
              </a:r>
            </a:p>
          </p:txBody>
        </p:sp>
        <p:sp>
          <p:nvSpPr>
            <p:cNvPr id="28" name="矩形 27"/>
            <p:cNvSpPr/>
            <p:nvPr/>
          </p:nvSpPr>
          <p:spPr>
            <a:xfrm>
              <a:off x="2953080" y="5110174"/>
              <a:ext cx="1470372" cy="52500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latin typeface="+mj-ea"/>
                  <a:ea typeface="+mj-ea"/>
                </a:rPr>
                <a:t>ECM</a:t>
              </a:r>
              <a:endParaRPr lang="zh-CN" altLang="en-US" sz="2800" b="1" dirty="0">
                <a:latin typeface="+mj-ea"/>
                <a:ea typeface="+mj-ea"/>
              </a:endParaRPr>
            </a:p>
          </p:txBody>
        </p:sp>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2" presetClass="emph" presetSubtype="0" fill="hold" grpId="1" nodeType="withEffect">
                                  <p:stCondLst>
                                    <p:cond delay="0"/>
                                  </p:stCondLst>
                                  <p:childTnLst>
                                    <p:animRot by="120000">
                                      <p:cBhvr>
                                        <p:cTn id="8" dur="30" fill="hold">
                                          <p:stCondLst>
                                            <p:cond delay="0"/>
                                          </p:stCondLst>
                                        </p:cTn>
                                        <p:tgtEl>
                                          <p:spTgt spid="5"/>
                                        </p:tgtEl>
                                        <p:attrNameLst>
                                          <p:attrName>r</p:attrName>
                                        </p:attrNameLst>
                                      </p:cBhvr>
                                    </p:animRot>
                                    <p:animRot by="-240000">
                                      <p:cBhvr>
                                        <p:cTn id="9" dur="60" fill="hold">
                                          <p:stCondLst>
                                            <p:cond delay="60"/>
                                          </p:stCondLst>
                                        </p:cTn>
                                        <p:tgtEl>
                                          <p:spTgt spid="5"/>
                                        </p:tgtEl>
                                        <p:attrNameLst>
                                          <p:attrName>r</p:attrName>
                                        </p:attrNameLst>
                                      </p:cBhvr>
                                    </p:animRot>
                                    <p:animRot by="240000">
                                      <p:cBhvr>
                                        <p:cTn id="10" dur="60" fill="hold">
                                          <p:stCondLst>
                                            <p:cond delay="120"/>
                                          </p:stCondLst>
                                        </p:cTn>
                                        <p:tgtEl>
                                          <p:spTgt spid="5"/>
                                        </p:tgtEl>
                                        <p:attrNameLst>
                                          <p:attrName>r</p:attrName>
                                        </p:attrNameLst>
                                      </p:cBhvr>
                                    </p:animRot>
                                    <p:animRot by="-240000">
                                      <p:cBhvr>
                                        <p:cTn id="11" dur="60" fill="hold">
                                          <p:stCondLst>
                                            <p:cond delay="180"/>
                                          </p:stCondLst>
                                        </p:cTn>
                                        <p:tgtEl>
                                          <p:spTgt spid="5"/>
                                        </p:tgtEl>
                                        <p:attrNameLst>
                                          <p:attrName>r</p:attrName>
                                        </p:attrNameLst>
                                      </p:cBhvr>
                                    </p:animRot>
                                    <p:animRot by="120000">
                                      <p:cBhvr>
                                        <p:cTn id="12" dur="60" fill="hold">
                                          <p:stCondLst>
                                            <p:cond delay="240"/>
                                          </p:stCondLst>
                                        </p:cTn>
                                        <p:tgtEl>
                                          <p:spTgt spid="5"/>
                                        </p:tgtEl>
                                        <p:attrNameLst>
                                          <p:attrName>r</p:attrName>
                                        </p:attrNameLst>
                                      </p:cBhvr>
                                    </p:animRot>
                                  </p:childTnLst>
                                </p:cTn>
                              </p:par>
                            </p:childTnLst>
                          </p:cTn>
                        </p:par>
                        <p:par>
                          <p:cTn id="13" fill="hold" nodeType="afterGroup">
                            <p:stCondLst>
                              <p:cond delay="3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3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2"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35" presetClass="path" presetSubtype="0" accel="50000" decel="50000" fill="hold" grpId="0" nodeType="withEffect">
                                  <p:stCondLst>
                                    <p:cond delay="0"/>
                                  </p:stCondLst>
                                  <p:childTnLst>
                                    <p:animMotion origin="layout" path="M -4.32346E-6 -1.27168E-6 L -0.26869 -1.27168E-6 " pathEditMode="relative" rAng="0" ptsTypes="AA">
                                      <p:cBhvr>
                                        <p:cTn id="26" dur="1500" fill="hold"/>
                                        <p:tgtEl>
                                          <p:spTgt spid="7"/>
                                        </p:tgtEl>
                                        <p:attrNameLst>
                                          <p:attrName>ppt_x</p:attrName>
                                          <p:attrName>ppt_y</p:attrName>
                                        </p:attrNameLst>
                                      </p:cBhvr>
                                      <p:rCtr x="-13435" y="0"/>
                                    </p:animMotion>
                                  </p:childTnLst>
                                </p:cTn>
                              </p:par>
                              <p:par>
                                <p:cTn id="27" presetID="1" presetClass="entr" presetSubtype="0" fill="hold" nodeType="with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nodeType="withEffect">
                                  <p:stCondLst>
                                    <p:cond delay="500"/>
                                  </p:stCondLst>
                                  <p:childTnLst>
                                    <p:set>
                                      <p:cBhvr>
                                        <p:cTn id="30" dur="1" fill="hold">
                                          <p:stCondLst>
                                            <p:cond delay="0"/>
                                          </p:stCondLst>
                                        </p:cTn>
                                        <p:tgtEl>
                                          <p:spTgt spid="32"/>
                                        </p:tgtEl>
                                        <p:attrNameLst>
                                          <p:attrName>style.visibility</p:attrName>
                                        </p:attrNameLst>
                                      </p:cBhvr>
                                      <p:to>
                                        <p:strVal val="hidden"/>
                                      </p:to>
                                    </p:set>
                                  </p:childTnLst>
                                </p:cTn>
                              </p:par>
                            </p:childTnLst>
                          </p:cTn>
                        </p:par>
                        <p:par>
                          <p:cTn id="31" fill="hold" nodeType="afterGroup">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32" presetClass="emph" presetSubtype="0" fill="hold" grpId="1" nodeType="withEffect">
                                  <p:stCondLst>
                                    <p:cond delay="0"/>
                                  </p:stCondLst>
                                  <p:childTnLst>
                                    <p:animRot by="120000">
                                      <p:cBhvr>
                                        <p:cTn id="35" dur="30" fill="hold">
                                          <p:stCondLst>
                                            <p:cond delay="0"/>
                                          </p:stCondLst>
                                        </p:cTn>
                                        <p:tgtEl>
                                          <p:spTgt spid="18"/>
                                        </p:tgtEl>
                                        <p:attrNameLst>
                                          <p:attrName>r</p:attrName>
                                        </p:attrNameLst>
                                      </p:cBhvr>
                                    </p:animRot>
                                    <p:animRot by="-240000">
                                      <p:cBhvr>
                                        <p:cTn id="36" dur="60" fill="hold">
                                          <p:stCondLst>
                                            <p:cond delay="60"/>
                                          </p:stCondLst>
                                        </p:cTn>
                                        <p:tgtEl>
                                          <p:spTgt spid="18"/>
                                        </p:tgtEl>
                                        <p:attrNameLst>
                                          <p:attrName>r</p:attrName>
                                        </p:attrNameLst>
                                      </p:cBhvr>
                                    </p:animRot>
                                    <p:animRot by="240000">
                                      <p:cBhvr>
                                        <p:cTn id="37" dur="60" fill="hold">
                                          <p:stCondLst>
                                            <p:cond delay="120"/>
                                          </p:stCondLst>
                                        </p:cTn>
                                        <p:tgtEl>
                                          <p:spTgt spid="18"/>
                                        </p:tgtEl>
                                        <p:attrNameLst>
                                          <p:attrName>r</p:attrName>
                                        </p:attrNameLst>
                                      </p:cBhvr>
                                    </p:animRot>
                                    <p:animRot by="-240000">
                                      <p:cBhvr>
                                        <p:cTn id="38" dur="60" fill="hold">
                                          <p:stCondLst>
                                            <p:cond delay="180"/>
                                          </p:stCondLst>
                                        </p:cTn>
                                        <p:tgtEl>
                                          <p:spTgt spid="18"/>
                                        </p:tgtEl>
                                        <p:attrNameLst>
                                          <p:attrName>r</p:attrName>
                                        </p:attrNameLst>
                                      </p:cBhvr>
                                    </p:animRot>
                                    <p:animRot by="120000">
                                      <p:cBhvr>
                                        <p:cTn id="39" dur="60" fill="hold">
                                          <p:stCondLst>
                                            <p:cond delay="240"/>
                                          </p:stCondLst>
                                        </p:cTn>
                                        <p:tgtEl>
                                          <p:spTgt spid="18"/>
                                        </p:tgtEl>
                                        <p:attrNameLst>
                                          <p:attrName>r</p:attrName>
                                        </p:attrNameLst>
                                      </p:cBhvr>
                                    </p:animRot>
                                  </p:childTnLst>
                                </p:cTn>
                              </p:par>
                            </p:childTnLst>
                          </p:cTn>
                        </p:par>
                        <p:par>
                          <p:cTn id="40" fill="hold" nodeType="afterGroup">
                            <p:stCondLst>
                              <p:cond delay="1800"/>
                            </p:stCondLst>
                            <p:childTnLst>
                              <p:par>
                                <p:cTn id="41" presetID="22" presetClass="entr" presetSubtype="1"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300"/>
                                        <p:tgtEl>
                                          <p:spTgt spid="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nodeType="click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xit" presetSubtype="0" fill="hold" grpId="2"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35" presetClass="path" presetSubtype="0" accel="50000" decel="50000" fill="hold" grpId="1" nodeType="withEffect">
                                  <p:stCondLst>
                                    <p:cond delay="0"/>
                                  </p:stCondLst>
                                  <p:childTnLst>
                                    <p:animMotion origin="layout" path="M -0.26869 -1.27168E-6 L -0.51865 -1.27168E-6 " pathEditMode="relative" rAng="0" ptsTypes="AA">
                                      <p:cBhvr>
                                        <p:cTn id="51" dur="1500" fill="hold"/>
                                        <p:tgtEl>
                                          <p:spTgt spid="7"/>
                                        </p:tgtEl>
                                        <p:attrNameLst>
                                          <p:attrName>ppt_x</p:attrName>
                                          <p:attrName>ppt_y</p:attrName>
                                        </p:attrNameLst>
                                      </p:cBhvr>
                                      <p:rCtr x="-12506" y="0"/>
                                    </p:animMotion>
                                  </p:childTnLst>
                                </p:cTn>
                              </p:par>
                              <p:par>
                                <p:cTn id="52" presetID="1" presetClass="entr" presetSubtype="0" fill="hold" nodeType="withEffect">
                                  <p:stCondLst>
                                    <p:cond delay="500"/>
                                  </p:stCondLst>
                                  <p:childTnLst>
                                    <p:set>
                                      <p:cBhvr>
                                        <p:cTn id="53" dur="1" fill="hold">
                                          <p:stCondLst>
                                            <p:cond delay="0"/>
                                          </p:stCondLst>
                                        </p:cTn>
                                        <p:tgtEl>
                                          <p:spTgt spid="30"/>
                                        </p:tgtEl>
                                        <p:attrNameLst>
                                          <p:attrName>style.visibility</p:attrName>
                                        </p:attrNameLst>
                                      </p:cBhvr>
                                      <p:to>
                                        <p:strVal val="visible"/>
                                      </p:to>
                                    </p:set>
                                  </p:childTnLst>
                                </p:cTn>
                              </p:par>
                              <p:par>
                                <p:cTn id="54" presetID="1" presetClass="exit" presetSubtype="0" fill="hold" nodeType="withEffect">
                                  <p:stCondLst>
                                    <p:cond delay="500"/>
                                  </p:stCondLst>
                                  <p:childTnLst>
                                    <p:set>
                                      <p:cBhvr>
                                        <p:cTn id="55" dur="1" fill="hold">
                                          <p:stCondLst>
                                            <p:cond delay="0"/>
                                          </p:stCondLst>
                                        </p:cTn>
                                        <p:tgtEl>
                                          <p:spTgt spid="29"/>
                                        </p:tgtEl>
                                        <p:attrNameLst>
                                          <p:attrName>style.visibility</p:attrName>
                                        </p:attrNameLst>
                                      </p:cBhvr>
                                      <p:to>
                                        <p:strVal val="hidden"/>
                                      </p:to>
                                    </p:set>
                                  </p:childTnLst>
                                </p:cTn>
                              </p:par>
                            </p:childTnLst>
                          </p:cTn>
                        </p:par>
                        <p:par>
                          <p:cTn id="56" fill="hold" nodeType="afterGroup">
                            <p:stCondLst>
                              <p:cond delay="1500"/>
                            </p:stCondLst>
                            <p:childTnLst>
                              <p:par>
                                <p:cTn id="57" presetID="22" presetClass="entr" presetSubtype="2"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right)">
                                      <p:cBhvr>
                                        <p:cTn id="59" dur="300"/>
                                        <p:tgtEl>
                                          <p:spTgt spid="15"/>
                                        </p:tgtEl>
                                      </p:cBhvr>
                                    </p:animEffect>
                                  </p:childTnLst>
                                </p:cTn>
                              </p:par>
                              <p:par>
                                <p:cTn id="60" presetID="22" presetClass="entr" presetSubtype="8"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3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5" presetClass="path" presetSubtype="0" accel="50000" decel="50000" fill="hold" grpId="2" nodeType="clickEffect">
                                  <p:stCondLst>
                                    <p:cond delay="0"/>
                                  </p:stCondLst>
                                  <p:childTnLst>
                                    <p:animMotion origin="layout" path="M -0.51865 -1.27168E-6 L -0.79887 -1.27168E-6 " pathEditMode="relative" rAng="0" ptsTypes="AA">
                                      <p:cBhvr>
                                        <p:cTn id="66" dur="1500" fill="hold"/>
                                        <p:tgtEl>
                                          <p:spTgt spid="7"/>
                                        </p:tgtEl>
                                        <p:attrNameLst>
                                          <p:attrName>ppt_x</p:attrName>
                                          <p:attrName>ppt_y</p:attrName>
                                        </p:attrNameLst>
                                      </p:cBhvr>
                                      <p:rCtr x="-14011" y="0"/>
                                    </p:animMotion>
                                  </p:childTnLst>
                                </p:cTn>
                              </p:par>
                              <p:par>
                                <p:cTn id="67" presetID="1" presetClass="entr" presetSubtype="0" fill="hold" nodeType="withEffect">
                                  <p:stCondLst>
                                    <p:cond delay="50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xit" presetSubtype="0" fill="hold" nodeType="withEffect">
                                  <p:stCondLst>
                                    <p:cond delay="50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Graphic spid="7" grpId="2">
        <p:bldAsOne/>
      </p:bldGraphic>
      <p:bldP spid="5" grpId="0" animBg="1"/>
      <p:bldP spid="5" grpId="1" animBg="1"/>
      <p:bldP spid="5" grpId="2" animBg="1"/>
      <p:bldP spid="18" grpId="0" animBg="1"/>
      <p:bldP spid="18" grpId="1" animBg="1"/>
      <p:bldP spid="18"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txBox="1">
            <a:spLocks noChangeArrowheads="1"/>
          </p:cNvSpPr>
          <p:nvPr/>
        </p:nvSpPr>
        <p:spPr bwMode="auto">
          <a:xfrm>
            <a:off x="57150" y="-26988"/>
            <a:ext cx="89154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r>
              <a:rPr lang="zh-CN" altLang="en-US" sz="3600">
                <a:solidFill>
                  <a:schemeClr val="bg1"/>
                </a:solidFill>
                <a:latin typeface="微软雅黑" pitchFamily="34" charset="-122"/>
                <a:ea typeface="微软雅黑" pitchFamily="34" charset="-122"/>
              </a:rPr>
              <a:t>单击此处编辑母版标题样式</a:t>
            </a:r>
          </a:p>
        </p:txBody>
      </p:sp>
      <p:pic>
        <p:nvPicPr>
          <p:cNvPr id="31747" name="Picture 8"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65" t="35547" r="15015" b="47791"/>
          <a:stretch>
            <a:fillRect/>
          </a:stretch>
        </p:blipFill>
        <p:spPr bwMode="auto">
          <a:xfrm>
            <a:off x="6392863" y="115888"/>
            <a:ext cx="32972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1"/>
            <a:ext cx="9921875" cy="765174"/>
          </a:xfrm>
          <a:prstGeom prst="rect">
            <a:avLst/>
          </a:prstGeom>
          <a:solidFill>
            <a:schemeClr val="tx1">
              <a:lumMod val="85000"/>
              <a:lumOff val="15000"/>
            </a:schemeClr>
          </a:solidFill>
          <a:ln>
            <a:noFill/>
          </a:ln>
          <a:effectLst>
            <a:glow rad="101600">
              <a:schemeClr val="accent4">
                <a:satMod val="175000"/>
                <a:alpha val="40000"/>
              </a:schemeClr>
            </a:glo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22" name="Picture 4" descr="C:\Documents and Settings\Administrator\桌面\椭圆透明.png"/>
          <p:cNvPicPr>
            <a:picLocks noChangeAspect="1" noChangeArrowheads="1"/>
          </p:cNvPicPr>
          <p:nvPr/>
        </p:nvPicPr>
        <p:blipFill rotWithShape="1">
          <a:blip r:embed="rId4">
            <a:extLst>
              <a:ext uri="{28A0092B-C50C-407E-A947-70E740481C1C}">
                <a14:useLocalDpi xmlns:a14="http://schemas.microsoft.com/office/drawing/2010/main" val="0"/>
              </a:ext>
            </a:extLst>
          </a:blip>
          <a:srcRect l="16826" t="53629" r="16902"/>
          <a:stretch/>
        </p:blipFill>
        <p:spPr bwMode="auto">
          <a:xfrm>
            <a:off x="-15876" y="0"/>
            <a:ext cx="9921875" cy="504056"/>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Lst>
        </p:spPr>
      </p:pic>
      <p:sp>
        <p:nvSpPr>
          <p:cNvPr id="31752" name="标题 5"/>
          <p:cNvSpPr>
            <a:spLocks noGrp="1"/>
          </p:cNvSpPr>
          <p:nvPr>
            <p:ph type="title"/>
          </p:nvPr>
        </p:nvSpPr>
        <p:spPr>
          <a:xfrm>
            <a:off x="57150" y="-100013"/>
            <a:ext cx="9432925" cy="922338"/>
          </a:xfrm>
        </p:spPr>
        <p:txBody>
          <a:bodyPr/>
          <a:lstStyle/>
          <a:p>
            <a:pPr marL="571500" indent="-571500">
              <a:buFont typeface="Wingdings" pitchFamily="2" charset="2"/>
              <a:buChar char="n"/>
            </a:pPr>
            <a:r>
              <a:rPr lang="zh-CN" altLang="en-US" smtClean="0"/>
              <a:t>为何不直接用</a:t>
            </a:r>
            <a:r>
              <a:rPr lang="en-US" altLang="zh-CN" smtClean="0"/>
              <a:t>PDK</a:t>
            </a:r>
            <a:r>
              <a:rPr lang="zh-CN" altLang="en-US" smtClean="0"/>
              <a:t>对</a:t>
            </a:r>
            <a:r>
              <a:rPr lang="en-US" altLang="zh-CN" smtClean="0"/>
              <a:t>CW</a:t>
            </a:r>
            <a:r>
              <a:rPr lang="zh-CN" altLang="en-US" smtClean="0"/>
              <a:t>加密而要通过</a:t>
            </a:r>
            <a:r>
              <a:rPr lang="en-US" altLang="zh-CN" smtClean="0"/>
              <a:t>SK</a:t>
            </a:r>
            <a:r>
              <a:rPr lang="zh-CN" altLang="en-US" smtClean="0"/>
              <a:t>？</a:t>
            </a:r>
          </a:p>
        </p:txBody>
      </p:sp>
      <p:sp>
        <p:nvSpPr>
          <p:cNvPr id="7" name="内容占位符 6"/>
          <p:cNvSpPr>
            <a:spLocks noGrp="1"/>
          </p:cNvSpPr>
          <p:nvPr>
            <p:ph idx="1"/>
          </p:nvPr>
        </p:nvSpPr>
        <p:spPr>
          <a:xfrm>
            <a:off x="495300" y="1052513"/>
            <a:ext cx="8915400" cy="4929187"/>
          </a:xfrm>
        </p:spPr>
        <p:txBody>
          <a:bodyPr/>
          <a:lstStyle/>
          <a:p>
            <a:pPr>
              <a:defRPr/>
            </a:pPr>
            <a:r>
              <a:rPr lang="zh-CN" altLang="en-US" sz="2400" dirty="0"/>
              <a:t>直接用</a:t>
            </a:r>
            <a:r>
              <a:rPr lang="en-US" altLang="zh-CN" sz="2400" dirty="0"/>
              <a:t>PDK</a:t>
            </a:r>
            <a:r>
              <a:rPr lang="zh-CN" altLang="en-US" sz="2400" dirty="0"/>
              <a:t>加密</a:t>
            </a:r>
            <a:r>
              <a:rPr lang="en-US" altLang="zh-CN" sz="2400" dirty="0" smtClean="0"/>
              <a:t>CW</a:t>
            </a:r>
            <a:r>
              <a:rPr lang="zh-CN" altLang="en-US" sz="2400" dirty="0" smtClean="0"/>
              <a:t>，</a:t>
            </a:r>
            <a:r>
              <a:rPr lang="zh-CN" altLang="en-US" sz="2400" dirty="0"/>
              <a:t>加密后产生的数据</a:t>
            </a:r>
            <a:r>
              <a:rPr lang="zh-CN" altLang="en-US" sz="2400" dirty="0" smtClean="0"/>
              <a:t>很大</a:t>
            </a:r>
            <a:endParaRPr lang="en-US" altLang="zh-CN" sz="2400" dirty="0" smtClean="0"/>
          </a:p>
          <a:p>
            <a:pPr lvl="1">
              <a:defRPr/>
            </a:pPr>
            <a:r>
              <a:rPr lang="en-US" altLang="zh-CN" sz="2400" dirty="0"/>
              <a:t>PDK</a:t>
            </a:r>
            <a:r>
              <a:rPr lang="zh-CN" altLang="en-US" sz="2400" dirty="0"/>
              <a:t>的数量</a:t>
            </a:r>
            <a:r>
              <a:rPr lang="zh-CN" altLang="en-US" sz="2400" dirty="0" smtClean="0"/>
              <a:t>巨大</a:t>
            </a:r>
            <a:endParaRPr lang="en-US" altLang="zh-CN" sz="2400" dirty="0" smtClean="0"/>
          </a:p>
          <a:p>
            <a:pPr lvl="1">
              <a:defRPr/>
            </a:pPr>
            <a:r>
              <a:rPr lang="en-US" altLang="zh-CN" sz="2400" dirty="0"/>
              <a:t>CW</a:t>
            </a:r>
            <a:r>
              <a:rPr lang="zh-CN" altLang="en-US" sz="2400" dirty="0"/>
              <a:t>的变更较</a:t>
            </a:r>
            <a:r>
              <a:rPr lang="zh-CN" altLang="en-US" sz="2400" dirty="0" smtClean="0"/>
              <a:t>快</a:t>
            </a:r>
            <a:endParaRPr lang="en-US" altLang="zh-CN" sz="2400" dirty="0" smtClean="0"/>
          </a:p>
          <a:p>
            <a:pPr>
              <a:defRPr/>
            </a:pPr>
            <a:r>
              <a:rPr lang="en-US" altLang="zh-CN" sz="2400" dirty="0"/>
              <a:t>SK</a:t>
            </a:r>
            <a:r>
              <a:rPr lang="zh-CN" altLang="en-US" sz="2400" dirty="0"/>
              <a:t>是针对产品</a:t>
            </a:r>
            <a:r>
              <a:rPr lang="en-US" altLang="zh-CN" sz="2400" dirty="0"/>
              <a:t>(</a:t>
            </a:r>
            <a:r>
              <a:rPr lang="zh-CN" altLang="en-US" sz="2400" dirty="0"/>
              <a:t>节目</a:t>
            </a:r>
            <a:r>
              <a:rPr lang="en-US" altLang="zh-CN" sz="2400" dirty="0"/>
              <a:t>)</a:t>
            </a:r>
            <a:r>
              <a:rPr lang="zh-CN" altLang="en-US" sz="2400" dirty="0" smtClean="0"/>
              <a:t>的</a:t>
            </a:r>
            <a:r>
              <a:rPr lang="zh-CN" altLang="en-US" sz="2400" dirty="0"/>
              <a:t>，数据量</a:t>
            </a:r>
            <a:r>
              <a:rPr lang="zh-CN" altLang="en-US" sz="2400" dirty="0" smtClean="0"/>
              <a:t>小</a:t>
            </a:r>
            <a:endParaRPr lang="en-US" altLang="zh-CN" sz="2400" dirty="0" smtClean="0"/>
          </a:p>
          <a:p>
            <a:pPr lvl="1">
              <a:defRPr/>
            </a:pPr>
            <a:r>
              <a:rPr lang="en-US" altLang="zh-CN" sz="2400" dirty="0" smtClean="0"/>
              <a:t>SK</a:t>
            </a:r>
            <a:r>
              <a:rPr lang="zh-CN" altLang="en-US" sz="2400" dirty="0"/>
              <a:t>不</a:t>
            </a:r>
            <a:r>
              <a:rPr lang="zh-CN" altLang="en-US" sz="2400" dirty="0" smtClean="0"/>
              <a:t>需要随</a:t>
            </a:r>
            <a:r>
              <a:rPr lang="en-US" altLang="zh-CN" sz="2400" dirty="0" smtClean="0"/>
              <a:t>CW</a:t>
            </a:r>
            <a:r>
              <a:rPr lang="zh-CN" altLang="en-US" sz="2400" dirty="0" smtClean="0"/>
              <a:t>变化而改变</a:t>
            </a:r>
            <a:endParaRPr lang="en-US" altLang="zh-CN" sz="2400" dirty="0" smtClean="0"/>
          </a:p>
          <a:p>
            <a:pPr lvl="1">
              <a:defRPr/>
            </a:pPr>
            <a:r>
              <a:rPr lang="zh-CN" altLang="en-US" sz="2400" dirty="0"/>
              <a:t>引入</a:t>
            </a:r>
            <a:r>
              <a:rPr lang="en-US" altLang="zh-CN" sz="2400" dirty="0"/>
              <a:t>SK</a:t>
            </a:r>
            <a:r>
              <a:rPr lang="zh-CN" altLang="en-US" sz="2400" dirty="0"/>
              <a:t>以后，</a:t>
            </a:r>
            <a:r>
              <a:rPr lang="en-US" altLang="zh-CN" sz="2400" dirty="0"/>
              <a:t>ECM+EMM</a:t>
            </a:r>
            <a:r>
              <a:rPr lang="zh-CN" altLang="en-US" sz="2400" dirty="0"/>
              <a:t>的数据</a:t>
            </a:r>
            <a:r>
              <a:rPr lang="zh-CN" altLang="en-US" sz="2400" dirty="0" smtClean="0"/>
              <a:t>量比直接用</a:t>
            </a:r>
            <a:r>
              <a:rPr lang="en-US" altLang="zh-CN" sz="2400" dirty="0" smtClean="0"/>
              <a:t>PDK</a:t>
            </a:r>
            <a:r>
              <a:rPr lang="zh-CN" altLang="en-US" sz="2400" dirty="0" smtClean="0"/>
              <a:t>加密</a:t>
            </a:r>
            <a:r>
              <a:rPr lang="en-US" altLang="zh-CN" sz="2400" dirty="0" smtClean="0"/>
              <a:t>CW</a:t>
            </a:r>
            <a:r>
              <a:rPr lang="zh-CN" altLang="en-US" sz="2400" dirty="0" smtClean="0"/>
              <a:t>更小</a:t>
            </a:r>
            <a:endParaRPr lang="en-US" altLang="zh-CN" sz="2400" dirty="0" smtClean="0"/>
          </a:p>
          <a:p>
            <a:pPr>
              <a:defRPr/>
            </a:pPr>
            <a:r>
              <a:rPr lang="zh-CN" altLang="en-US" sz="2400" dirty="0" smtClean="0"/>
              <a:t>举例</a:t>
            </a:r>
            <a:r>
              <a:rPr lang="zh-CN" altLang="en-US" sz="2400" dirty="0"/>
              <a:t>：</a:t>
            </a:r>
            <a:r>
              <a:rPr lang="zh-CN" altLang="en-US" sz="2400" dirty="0" smtClean="0"/>
              <a:t>有</a:t>
            </a:r>
            <a:r>
              <a:rPr lang="en-US" altLang="zh-CN" sz="2400" dirty="0" smtClean="0"/>
              <a:t>10</a:t>
            </a:r>
            <a:r>
              <a:rPr lang="zh-CN" altLang="en-US" sz="2400" dirty="0" smtClean="0"/>
              <a:t>万用户，就需要</a:t>
            </a:r>
            <a:r>
              <a:rPr lang="en-US" altLang="zh-CN" sz="2400" dirty="0" smtClean="0"/>
              <a:t>10</a:t>
            </a:r>
            <a:r>
              <a:rPr lang="zh-CN" altLang="en-US" sz="2400" dirty="0" smtClean="0"/>
              <a:t>万</a:t>
            </a:r>
            <a:r>
              <a:rPr lang="en-US" altLang="zh-CN" sz="2400" dirty="0" smtClean="0"/>
              <a:t>PDK</a:t>
            </a:r>
            <a:r>
              <a:rPr lang="zh-CN" altLang="en-US" sz="2400" dirty="0" smtClean="0"/>
              <a:t>，如果某节目的</a:t>
            </a:r>
            <a:r>
              <a:rPr lang="en-US" altLang="zh-CN" sz="2400" dirty="0" smtClean="0"/>
              <a:t>CW</a:t>
            </a:r>
            <a:r>
              <a:rPr lang="zh-CN" altLang="en-US" sz="2400" dirty="0" smtClean="0"/>
              <a:t>每分钟变化</a:t>
            </a:r>
            <a:r>
              <a:rPr lang="en-US" altLang="zh-CN" sz="2400" dirty="0" smtClean="0"/>
              <a:t>100</a:t>
            </a:r>
            <a:r>
              <a:rPr lang="zh-CN" altLang="en-US" sz="2400" dirty="0" smtClean="0"/>
              <a:t>次，那么每分钟的数据量有多少？</a:t>
            </a:r>
            <a:endParaRPr lang="en-US" altLang="zh-CN" sz="2400" dirty="0" smtClean="0"/>
          </a:p>
          <a:p>
            <a:pPr lvl="1">
              <a:defRPr/>
            </a:pPr>
            <a:r>
              <a:rPr lang="en-US" altLang="zh-CN" sz="2400" dirty="0" smtClean="0"/>
              <a:t>PDK</a:t>
            </a:r>
            <a:r>
              <a:rPr lang="zh-CN" altLang="en-US" sz="2400" dirty="0" smtClean="0"/>
              <a:t>直接加密</a:t>
            </a:r>
            <a:r>
              <a:rPr lang="en-US" altLang="zh-CN" sz="2400" dirty="0" smtClean="0"/>
              <a:t>CW</a:t>
            </a:r>
            <a:r>
              <a:rPr lang="zh-CN" altLang="en-US" sz="2400" dirty="0" smtClean="0"/>
              <a:t>：</a:t>
            </a:r>
            <a:r>
              <a:rPr lang="en-US" altLang="zh-CN" sz="2400" dirty="0" smtClean="0"/>
              <a:t>10</a:t>
            </a:r>
            <a:r>
              <a:rPr lang="zh-CN" altLang="en-US" sz="2400" dirty="0" smtClean="0"/>
              <a:t>万</a:t>
            </a:r>
            <a:r>
              <a:rPr lang="en-US" altLang="zh-CN" sz="2400" dirty="0" smtClean="0"/>
              <a:t>×100=1000</a:t>
            </a:r>
            <a:r>
              <a:rPr lang="zh-CN" altLang="en-US" sz="2400" dirty="0" smtClean="0"/>
              <a:t>万    </a:t>
            </a:r>
            <a:endParaRPr lang="en-US" altLang="zh-CN" sz="2400" dirty="0" smtClean="0"/>
          </a:p>
          <a:p>
            <a:pPr lvl="1">
              <a:defRPr/>
            </a:pPr>
            <a:r>
              <a:rPr lang="zh-CN" altLang="en-US" sz="2400" dirty="0" smtClean="0"/>
              <a:t>引入</a:t>
            </a:r>
            <a:r>
              <a:rPr lang="en-US" altLang="zh-CN" sz="2400" dirty="0" smtClean="0"/>
              <a:t>SK</a:t>
            </a:r>
            <a:r>
              <a:rPr lang="zh-CN" altLang="en-US" sz="2400" dirty="0" smtClean="0"/>
              <a:t>：</a:t>
            </a:r>
            <a:r>
              <a:rPr lang="en-US" altLang="zh-CN" sz="2400" dirty="0" smtClean="0"/>
              <a:t>	       10</a:t>
            </a:r>
            <a:r>
              <a:rPr lang="zh-CN" altLang="en-US" sz="2400" dirty="0" smtClean="0"/>
              <a:t>万</a:t>
            </a:r>
            <a:r>
              <a:rPr lang="en-US" altLang="zh-CN" sz="2400" dirty="0" smtClean="0"/>
              <a:t>× 1</a:t>
            </a:r>
            <a:r>
              <a:rPr lang="zh-CN" altLang="en-US" sz="2400" dirty="0" smtClean="0"/>
              <a:t> </a:t>
            </a:r>
            <a:r>
              <a:rPr lang="en-US" altLang="zh-CN" sz="2400" dirty="0" smtClean="0"/>
              <a:t>=10</a:t>
            </a:r>
            <a:r>
              <a:rPr lang="zh-CN" altLang="en-US" sz="2400" dirty="0" smtClean="0"/>
              <a:t>万</a:t>
            </a:r>
            <a:endParaRPr lang="en-US" altLang="zh-CN" sz="2400" dirty="0"/>
          </a:p>
          <a:p>
            <a:pPr>
              <a:defRPr/>
            </a:pPr>
            <a:endParaRPr lang="zh-CN" altLang="en-US" sz="2400" dirty="0"/>
          </a:p>
        </p:txBody>
      </p:sp>
      <p:sp>
        <p:nvSpPr>
          <p:cNvPr id="31754"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DEC258E-DF90-4AAB-A867-AC83803557C1}" type="slidenum">
              <a:rPr lang="en-US" altLang="zh-CN" smtClean="0">
                <a:solidFill>
                  <a:srgbClr val="000000"/>
                </a:solidFill>
                <a:latin typeface="Lucida Sans" pitchFamily="34" charset="0"/>
              </a:rPr>
              <a:pPr eaLnBrk="1" hangingPunct="1"/>
              <a:t>74</a:t>
            </a:fld>
            <a:endParaRPr lang="en-US" altLang="zh-CN" smtClean="0">
              <a:solidFill>
                <a:srgbClr val="000000"/>
              </a:solidFill>
              <a:latin typeface="Lucida Sans" pitchFamily="34" charset="0"/>
            </a:endParaRPr>
          </a:p>
        </p:txBody>
      </p:sp>
      <p:sp>
        <p:nvSpPr>
          <p:cNvPr id="8" name="矩形 7" hidden="1"/>
          <p:cNvSpPr/>
          <p:nvPr/>
        </p:nvSpPr>
        <p:spPr>
          <a:xfrm>
            <a:off x="1281113" y="4868863"/>
            <a:ext cx="5327650" cy="403225"/>
          </a:xfrm>
          <a:prstGeom prst="rect">
            <a:avLst/>
          </a:prstGeom>
          <a:solidFill>
            <a:schemeClr val="tx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hidden="1"/>
          <p:cNvSpPr/>
          <p:nvPr/>
        </p:nvSpPr>
        <p:spPr>
          <a:xfrm>
            <a:off x="1281113" y="5332413"/>
            <a:ext cx="5327650" cy="4032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内容占位符 2"/>
          <p:cNvSpPr txBox="1">
            <a:spLocks/>
          </p:cNvSpPr>
          <p:nvPr/>
        </p:nvSpPr>
        <p:spPr bwMode="auto">
          <a:xfrm>
            <a:off x="488950" y="3357563"/>
            <a:ext cx="4319588" cy="2519362"/>
          </a:xfrm>
          <a:prstGeom prst="rect">
            <a:avLst/>
          </a:prstGeom>
          <a:noFill/>
          <a:ln w="9525">
            <a:solidFill>
              <a:schemeClr val="tx1">
                <a:lumMod val="85000"/>
                <a:lumOff val="1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3600" dirty="0" smtClean="0">
                <a:solidFill>
                  <a:schemeClr val="tx1">
                    <a:lumMod val="85000"/>
                    <a:lumOff val="15000"/>
                  </a:schemeClr>
                </a:solidFill>
              </a:rPr>
              <a:t>直接使用</a:t>
            </a:r>
            <a:r>
              <a:rPr lang="en-US" altLang="zh-CN" sz="3600" dirty="0" smtClean="0">
                <a:solidFill>
                  <a:schemeClr val="tx1">
                    <a:lumMod val="85000"/>
                    <a:lumOff val="15000"/>
                  </a:schemeClr>
                </a:solidFill>
              </a:rPr>
              <a:t>PDK</a:t>
            </a:r>
          </a:p>
          <a:p>
            <a:pPr>
              <a:defRPr/>
            </a:pPr>
            <a:r>
              <a:rPr lang="zh-CN" altLang="en-US" sz="2000" b="0" dirty="0" smtClean="0">
                <a:solidFill>
                  <a:schemeClr val="tx1">
                    <a:lumMod val="85000"/>
                    <a:lumOff val="15000"/>
                  </a:schemeClr>
                </a:solidFill>
              </a:rPr>
              <a:t>每个</a:t>
            </a:r>
            <a:r>
              <a:rPr lang="en-US" altLang="zh-CN" sz="2000" b="0" dirty="0" smtClean="0">
                <a:solidFill>
                  <a:schemeClr val="tx1">
                    <a:lumMod val="85000"/>
                    <a:lumOff val="15000"/>
                  </a:schemeClr>
                </a:solidFill>
              </a:rPr>
              <a:t>PDK</a:t>
            </a:r>
            <a:r>
              <a:rPr lang="zh-CN" altLang="en-US" sz="2000" b="0" dirty="0" smtClean="0">
                <a:solidFill>
                  <a:schemeClr val="tx1">
                    <a:lumMod val="85000"/>
                    <a:lumOff val="15000"/>
                  </a:schemeClr>
                </a:solidFill>
              </a:rPr>
              <a:t>都是不同的</a:t>
            </a:r>
            <a:endParaRPr lang="en-US" altLang="zh-CN" sz="2000" b="0" dirty="0" smtClean="0">
              <a:solidFill>
                <a:schemeClr val="tx1">
                  <a:lumMod val="85000"/>
                  <a:lumOff val="15000"/>
                </a:schemeClr>
              </a:solidFill>
            </a:endParaRPr>
          </a:p>
          <a:p>
            <a:pPr>
              <a:defRPr/>
            </a:pPr>
            <a:r>
              <a:rPr lang="zh-CN" altLang="en-US" sz="2000" b="0" dirty="0" smtClean="0">
                <a:solidFill>
                  <a:schemeClr val="tx1">
                    <a:lumMod val="85000"/>
                    <a:lumOff val="15000"/>
                  </a:schemeClr>
                </a:solidFill>
              </a:rPr>
              <a:t>对发射端而言，改变一次</a:t>
            </a:r>
            <a:r>
              <a:rPr lang="en-US" altLang="zh-CN" sz="2000" b="0" dirty="0" smtClean="0">
                <a:solidFill>
                  <a:schemeClr val="tx1">
                    <a:lumMod val="85000"/>
                    <a:lumOff val="15000"/>
                  </a:schemeClr>
                </a:solidFill>
              </a:rPr>
              <a:t>CW</a:t>
            </a:r>
            <a:r>
              <a:rPr lang="zh-CN" altLang="en-US" sz="2000" b="0" dirty="0" smtClean="0">
                <a:solidFill>
                  <a:schemeClr val="tx1">
                    <a:lumMod val="85000"/>
                    <a:lumOff val="15000"/>
                  </a:schemeClr>
                </a:solidFill>
              </a:rPr>
              <a:t>就要让每个</a:t>
            </a:r>
            <a:r>
              <a:rPr lang="en-US" altLang="zh-CN" sz="2000" b="0" dirty="0" smtClean="0">
                <a:solidFill>
                  <a:schemeClr val="tx1">
                    <a:lumMod val="85000"/>
                    <a:lumOff val="15000"/>
                  </a:schemeClr>
                </a:solidFill>
              </a:rPr>
              <a:t>PDK</a:t>
            </a:r>
            <a:r>
              <a:rPr lang="zh-CN" altLang="en-US" sz="2000" b="0" dirty="0" smtClean="0">
                <a:solidFill>
                  <a:schemeClr val="tx1">
                    <a:lumMod val="85000"/>
                    <a:lumOff val="15000"/>
                  </a:schemeClr>
                </a:solidFill>
              </a:rPr>
              <a:t>加密一次</a:t>
            </a:r>
            <a:endParaRPr lang="en-US" altLang="zh-CN" sz="2000" b="0" dirty="0" smtClean="0">
              <a:solidFill>
                <a:schemeClr val="tx1">
                  <a:lumMod val="85000"/>
                  <a:lumOff val="15000"/>
                </a:schemeClr>
              </a:solidFill>
            </a:endParaRPr>
          </a:p>
          <a:p>
            <a:pPr>
              <a:defRPr/>
            </a:pPr>
            <a:r>
              <a:rPr lang="zh-CN" altLang="en-US" sz="2000" b="0" dirty="0" smtClean="0">
                <a:solidFill>
                  <a:schemeClr val="tx1">
                    <a:lumMod val="85000"/>
                    <a:lumOff val="15000"/>
                  </a:schemeClr>
                </a:solidFill>
              </a:rPr>
              <a:t>如果有</a:t>
            </a:r>
            <a:r>
              <a:rPr lang="en-US" altLang="zh-CN" sz="2000" b="0" dirty="0" smtClean="0">
                <a:solidFill>
                  <a:schemeClr val="tx1">
                    <a:lumMod val="85000"/>
                    <a:lumOff val="15000"/>
                  </a:schemeClr>
                </a:solidFill>
              </a:rPr>
              <a:t>u</a:t>
            </a:r>
            <a:r>
              <a:rPr lang="zh-CN" altLang="en-US" sz="2000" b="0" dirty="0" smtClean="0">
                <a:solidFill>
                  <a:schemeClr val="tx1">
                    <a:lumMod val="85000"/>
                    <a:lumOff val="15000"/>
                  </a:schemeClr>
                </a:solidFill>
              </a:rPr>
              <a:t>个</a:t>
            </a:r>
            <a:r>
              <a:rPr lang="en-US" altLang="zh-CN" sz="2000" b="0" dirty="0" smtClean="0">
                <a:solidFill>
                  <a:schemeClr val="tx1">
                    <a:lumMod val="85000"/>
                    <a:lumOff val="15000"/>
                  </a:schemeClr>
                </a:solidFill>
              </a:rPr>
              <a:t>PDK</a:t>
            </a:r>
            <a:r>
              <a:rPr lang="zh-CN" altLang="en-US" sz="2000" b="0" dirty="0" smtClean="0">
                <a:solidFill>
                  <a:schemeClr val="tx1">
                    <a:lumMod val="85000"/>
                    <a:lumOff val="15000"/>
                  </a:schemeClr>
                </a:solidFill>
              </a:rPr>
              <a:t>，</a:t>
            </a:r>
            <a:r>
              <a:rPr lang="en-US" altLang="zh-CN" sz="2000" b="0" dirty="0" smtClean="0">
                <a:solidFill>
                  <a:schemeClr val="tx1">
                    <a:lumMod val="85000"/>
                    <a:lumOff val="15000"/>
                  </a:schemeClr>
                </a:solidFill>
              </a:rPr>
              <a:t>CW</a:t>
            </a:r>
            <a:r>
              <a:rPr lang="zh-CN" altLang="en-US" sz="2000" b="0" dirty="0" smtClean="0">
                <a:solidFill>
                  <a:schemeClr val="tx1">
                    <a:lumMod val="85000"/>
                    <a:lumOff val="15000"/>
                  </a:schemeClr>
                </a:solidFill>
              </a:rPr>
              <a:t>每分钟改变</a:t>
            </a:r>
            <a:r>
              <a:rPr lang="en-US" altLang="zh-CN" sz="2000" b="0" dirty="0" smtClean="0">
                <a:solidFill>
                  <a:schemeClr val="tx1">
                    <a:lumMod val="85000"/>
                    <a:lumOff val="15000"/>
                  </a:schemeClr>
                </a:solidFill>
              </a:rPr>
              <a:t>n</a:t>
            </a:r>
            <a:r>
              <a:rPr lang="zh-CN" altLang="en-US" sz="2000" b="0" dirty="0" smtClean="0">
                <a:solidFill>
                  <a:schemeClr val="tx1">
                    <a:lumMod val="85000"/>
                    <a:lumOff val="15000"/>
                  </a:schemeClr>
                </a:solidFill>
              </a:rPr>
              <a:t>次，就需要传送</a:t>
            </a:r>
            <a:r>
              <a:rPr lang="en-US" altLang="zh-CN" sz="2000" b="0" dirty="0" smtClean="0">
                <a:solidFill>
                  <a:schemeClr val="tx1">
                    <a:lumMod val="85000"/>
                    <a:lumOff val="15000"/>
                  </a:schemeClr>
                </a:solidFill>
              </a:rPr>
              <a:t>u*n</a:t>
            </a:r>
            <a:r>
              <a:rPr lang="zh-CN" altLang="en-US" sz="2000" b="0" dirty="0" smtClean="0">
                <a:solidFill>
                  <a:schemeClr val="tx1">
                    <a:lumMod val="85000"/>
                    <a:lumOff val="15000"/>
                  </a:schemeClr>
                </a:solidFill>
              </a:rPr>
              <a:t>个单位数据</a:t>
            </a:r>
            <a:endParaRPr lang="en-US" altLang="zh-CN" sz="2000" b="0" dirty="0">
              <a:solidFill>
                <a:schemeClr val="tx1">
                  <a:lumMod val="85000"/>
                  <a:lumOff val="15000"/>
                </a:schemeClr>
              </a:solidFill>
            </a:endParaRPr>
          </a:p>
        </p:txBody>
      </p:sp>
      <p:sp>
        <p:nvSpPr>
          <p:cNvPr id="11" name="内容占位符 2"/>
          <p:cNvSpPr txBox="1">
            <a:spLocks/>
          </p:cNvSpPr>
          <p:nvPr/>
        </p:nvSpPr>
        <p:spPr bwMode="auto">
          <a:xfrm>
            <a:off x="5168900" y="3346450"/>
            <a:ext cx="4321175" cy="2520950"/>
          </a:xfrm>
          <a:prstGeom prst="rect">
            <a:avLst/>
          </a:prstGeom>
          <a:noFill/>
          <a:ln w="9525">
            <a:solidFill>
              <a:schemeClr val="tx1">
                <a:lumMod val="85000"/>
                <a:lumOff val="15000"/>
              </a:schemeClr>
            </a:solidFill>
            <a:miter lim="800000"/>
            <a:headEnd/>
            <a:tailEnd/>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sz="3600" dirty="0" smtClean="0">
                <a:solidFill>
                  <a:schemeClr val="tx1">
                    <a:lumMod val="85000"/>
                    <a:lumOff val="15000"/>
                  </a:schemeClr>
                </a:solidFill>
              </a:rPr>
              <a:t>引入</a:t>
            </a:r>
            <a:r>
              <a:rPr lang="en-US" altLang="zh-CN" sz="3600" dirty="0" smtClean="0">
                <a:solidFill>
                  <a:schemeClr val="tx1">
                    <a:lumMod val="85000"/>
                    <a:lumOff val="15000"/>
                  </a:schemeClr>
                </a:solidFill>
              </a:rPr>
              <a:t>SK</a:t>
            </a:r>
          </a:p>
          <a:p>
            <a:pPr>
              <a:defRPr/>
            </a:pPr>
            <a:r>
              <a:rPr lang="zh-CN" altLang="en-US" sz="2000" b="0" dirty="0" smtClean="0">
                <a:solidFill>
                  <a:schemeClr val="tx1">
                    <a:lumMod val="85000"/>
                    <a:lumOff val="15000"/>
                  </a:schemeClr>
                </a:solidFill>
              </a:rPr>
              <a:t>一段时间内</a:t>
            </a:r>
            <a:r>
              <a:rPr lang="en-US" altLang="zh-CN" sz="2000" b="0" dirty="0" smtClean="0">
                <a:solidFill>
                  <a:schemeClr val="tx1">
                    <a:lumMod val="85000"/>
                    <a:lumOff val="15000"/>
                  </a:schemeClr>
                </a:solidFill>
              </a:rPr>
              <a:t>SK</a:t>
            </a:r>
            <a:r>
              <a:rPr lang="zh-CN" altLang="en-US" sz="2000" b="0" dirty="0" smtClean="0">
                <a:solidFill>
                  <a:schemeClr val="tx1">
                    <a:lumMod val="85000"/>
                    <a:lumOff val="15000"/>
                  </a:schemeClr>
                </a:solidFill>
              </a:rPr>
              <a:t>是不变的</a:t>
            </a:r>
            <a:endParaRPr lang="en-US" altLang="zh-CN" sz="2000" b="0" dirty="0" smtClean="0">
              <a:solidFill>
                <a:schemeClr val="tx1">
                  <a:lumMod val="85000"/>
                  <a:lumOff val="15000"/>
                </a:schemeClr>
              </a:solidFill>
            </a:endParaRPr>
          </a:p>
          <a:p>
            <a:pPr>
              <a:defRPr/>
            </a:pPr>
            <a:r>
              <a:rPr lang="en-US" altLang="zh-CN" sz="2000" b="0" dirty="0" smtClean="0">
                <a:solidFill>
                  <a:schemeClr val="tx1">
                    <a:lumMod val="85000"/>
                    <a:lumOff val="15000"/>
                  </a:schemeClr>
                </a:solidFill>
              </a:rPr>
              <a:t>PDK</a:t>
            </a:r>
            <a:r>
              <a:rPr lang="zh-CN" altLang="en-US" sz="2000" b="0" dirty="0" smtClean="0">
                <a:solidFill>
                  <a:schemeClr val="tx1">
                    <a:lumMod val="85000"/>
                    <a:lumOff val="15000"/>
                  </a:schemeClr>
                </a:solidFill>
              </a:rPr>
              <a:t>只要对</a:t>
            </a:r>
            <a:r>
              <a:rPr lang="en-US" altLang="zh-CN" sz="2000" b="0" dirty="0" smtClean="0">
                <a:solidFill>
                  <a:schemeClr val="tx1">
                    <a:lumMod val="85000"/>
                    <a:lumOff val="15000"/>
                  </a:schemeClr>
                </a:solidFill>
              </a:rPr>
              <a:t>SK</a:t>
            </a:r>
            <a:r>
              <a:rPr lang="zh-CN" altLang="en-US" sz="2000" b="0" dirty="0" smtClean="0">
                <a:solidFill>
                  <a:schemeClr val="tx1">
                    <a:lumMod val="85000"/>
                    <a:lumOff val="15000"/>
                  </a:schemeClr>
                </a:solidFill>
              </a:rPr>
              <a:t>进行解密，而不需要考虑</a:t>
            </a:r>
            <a:r>
              <a:rPr lang="en-US" altLang="zh-CN" sz="2000" b="0" dirty="0" smtClean="0">
                <a:solidFill>
                  <a:schemeClr val="tx1">
                    <a:lumMod val="85000"/>
                    <a:lumOff val="15000"/>
                  </a:schemeClr>
                </a:solidFill>
              </a:rPr>
              <a:t>CW</a:t>
            </a:r>
            <a:r>
              <a:rPr lang="zh-CN" altLang="en-US" sz="2000" b="0" dirty="0" smtClean="0">
                <a:solidFill>
                  <a:schemeClr val="tx1">
                    <a:lumMod val="85000"/>
                    <a:lumOff val="15000"/>
                  </a:schemeClr>
                </a:solidFill>
              </a:rPr>
              <a:t>（</a:t>
            </a:r>
            <a:r>
              <a:rPr lang="en-US" altLang="zh-CN" sz="2000" b="0" dirty="0" smtClean="0">
                <a:solidFill>
                  <a:schemeClr val="tx1">
                    <a:lumMod val="85000"/>
                    <a:lumOff val="15000"/>
                  </a:schemeClr>
                </a:solidFill>
              </a:rPr>
              <a:t>CW</a:t>
            </a:r>
            <a:r>
              <a:rPr lang="zh-CN" altLang="en-US" sz="2000" b="0" dirty="0" smtClean="0">
                <a:solidFill>
                  <a:schemeClr val="tx1">
                    <a:lumMod val="85000"/>
                    <a:lumOff val="15000"/>
                  </a:schemeClr>
                </a:solidFill>
              </a:rPr>
              <a:t>被透明化了）</a:t>
            </a:r>
            <a:endParaRPr lang="en-US" altLang="zh-CN" sz="2000" b="0" dirty="0" smtClean="0">
              <a:solidFill>
                <a:schemeClr val="tx1">
                  <a:lumMod val="85000"/>
                  <a:lumOff val="15000"/>
                </a:schemeClr>
              </a:solidFill>
            </a:endParaRPr>
          </a:p>
          <a:p>
            <a:pPr>
              <a:defRPr/>
            </a:pPr>
            <a:r>
              <a:rPr lang="zh-CN" altLang="en-US" sz="2000" b="0" dirty="0" smtClean="0">
                <a:solidFill>
                  <a:schemeClr val="tx1">
                    <a:lumMod val="85000"/>
                    <a:lumOff val="15000"/>
                  </a:schemeClr>
                </a:solidFill>
              </a:rPr>
              <a:t>在一段时间内，不论</a:t>
            </a:r>
            <a:r>
              <a:rPr lang="en-US" altLang="zh-CN" sz="2000" b="0" dirty="0" smtClean="0">
                <a:solidFill>
                  <a:schemeClr val="tx1">
                    <a:lumMod val="85000"/>
                    <a:lumOff val="15000"/>
                  </a:schemeClr>
                </a:solidFill>
              </a:rPr>
              <a:t>CW</a:t>
            </a:r>
            <a:r>
              <a:rPr lang="zh-CN" altLang="en-US" sz="2000" b="0" dirty="0" smtClean="0">
                <a:solidFill>
                  <a:schemeClr val="tx1">
                    <a:lumMod val="85000"/>
                    <a:lumOff val="15000"/>
                  </a:schemeClr>
                </a:solidFill>
              </a:rPr>
              <a:t>如何变化，发射端只需要传</a:t>
            </a:r>
            <a:r>
              <a:rPr lang="en-US" altLang="zh-CN" sz="2000" b="0" dirty="0" smtClean="0">
                <a:solidFill>
                  <a:schemeClr val="tx1">
                    <a:lumMod val="85000"/>
                    <a:lumOff val="15000"/>
                  </a:schemeClr>
                </a:solidFill>
              </a:rPr>
              <a:t>u</a:t>
            </a:r>
            <a:r>
              <a:rPr lang="zh-CN" altLang="en-US" sz="2000" b="0" dirty="0" smtClean="0">
                <a:solidFill>
                  <a:schemeClr val="tx1">
                    <a:lumMod val="85000"/>
                    <a:lumOff val="15000"/>
                  </a:schemeClr>
                </a:solidFill>
              </a:rPr>
              <a:t>个单位数据</a:t>
            </a:r>
            <a:endParaRPr lang="en-US" altLang="zh-CN" sz="2000" b="0" dirty="0">
              <a:solidFill>
                <a:schemeClr val="tx1">
                  <a:lumMod val="85000"/>
                  <a:lumOff val="15000"/>
                </a:schemeClr>
              </a:solidFill>
            </a:endParaRPr>
          </a:p>
        </p:txBody>
      </p:sp>
      <p:grpSp>
        <p:nvGrpSpPr>
          <p:cNvPr id="13" name="组合 12"/>
          <p:cNvGrpSpPr>
            <a:grpSpLocks/>
          </p:cNvGrpSpPr>
          <p:nvPr/>
        </p:nvGrpSpPr>
        <p:grpSpPr bwMode="auto">
          <a:xfrm>
            <a:off x="0" y="765175"/>
            <a:ext cx="9906000" cy="6092825"/>
            <a:chOff x="0" y="764704"/>
            <a:chExt cx="9906000" cy="6093296"/>
          </a:xfrm>
        </p:grpSpPr>
        <p:sp>
          <p:nvSpPr>
            <p:cNvPr id="12" name="矩形 11"/>
            <p:cNvSpPr/>
            <p:nvPr/>
          </p:nvSpPr>
          <p:spPr>
            <a:xfrm>
              <a:off x="0" y="764704"/>
              <a:ext cx="9906000" cy="6093296"/>
            </a:xfrm>
            <a:prstGeom prst="rect">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a:p>
          </p:txBody>
        </p:sp>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81850" y="858551"/>
              <a:ext cx="5074231" cy="5905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grpSp>
        <p:nvGrpSpPr>
          <p:cNvPr id="17" name="组合 16"/>
          <p:cNvGrpSpPr>
            <a:grpSpLocks/>
          </p:cNvGrpSpPr>
          <p:nvPr/>
        </p:nvGrpSpPr>
        <p:grpSpPr bwMode="auto">
          <a:xfrm>
            <a:off x="0" y="779463"/>
            <a:ext cx="9906000" cy="6094412"/>
            <a:chOff x="0" y="764704"/>
            <a:chExt cx="9906000" cy="6093296"/>
          </a:xfrm>
        </p:grpSpPr>
        <p:sp>
          <p:nvSpPr>
            <p:cNvPr id="18" name="矩形 17"/>
            <p:cNvSpPr/>
            <p:nvPr/>
          </p:nvSpPr>
          <p:spPr>
            <a:xfrm>
              <a:off x="0" y="764704"/>
              <a:ext cx="9906000" cy="6093296"/>
            </a:xfrm>
            <a:prstGeom prst="rect">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zh-CN" altLang="en-US"/>
            </a:p>
          </p:txBody>
        </p:sp>
        <p:pic>
          <p:nvPicPr>
            <p:cNvPr id="1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28348" b="31126"/>
            <a:stretch/>
          </p:blipFill>
          <p:spPr bwMode="auto">
            <a:xfrm>
              <a:off x="348428" y="1757355"/>
              <a:ext cx="9141076" cy="2987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100"/>
                                        <p:tgtEl>
                                          <p:spTgt spid="7">
                                            <p:txEl>
                                              <p:pRg st="0" end="0"/>
                                            </p:txEl>
                                          </p:spTgt>
                                        </p:tgtEl>
                                      </p:cBhvr>
                                    </p:animEffect>
                                    <p:set>
                                      <p:cBhvr>
                                        <p:cTn id="7" dur="1" fill="hold">
                                          <p:stCondLst>
                                            <p:cond delay="99"/>
                                          </p:stCondLst>
                                        </p:cTn>
                                        <p:tgtEl>
                                          <p:spTgt spid="7">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
                                        <p:tgtEl>
                                          <p:spTgt spid="7">
                                            <p:txEl>
                                              <p:pRg st="1" end="1"/>
                                            </p:txEl>
                                          </p:spTgt>
                                        </p:tgtEl>
                                      </p:cBhvr>
                                    </p:animEffect>
                                    <p:set>
                                      <p:cBhvr>
                                        <p:cTn id="10" dur="1" fill="hold">
                                          <p:stCondLst>
                                            <p:cond delay="99"/>
                                          </p:stCondLst>
                                        </p:cTn>
                                        <p:tgtEl>
                                          <p:spTgt spid="7">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
                                        <p:tgtEl>
                                          <p:spTgt spid="7">
                                            <p:txEl>
                                              <p:pRg st="2" end="2"/>
                                            </p:txEl>
                                          </p:spTgt>
                                        </p:tgtEl>
                                      </p:cBhvr>
                                    </p:animEffect>
                                    <p:set>
                                      <p:cBhvr>
                                        <p:cTn id="13" dur="1" fill="hold">
                                          <p:stCondLst>
                                            <p:cond delay="99"/>
                                          </p:stCondLst>
                                        </p:cTn>
                                        <p:tgtEl>
                                          <p:spTgt spid="7">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
                                        <p:tgtEl>
                                          <p:spTgt spid="7">
                                            <p:txEl>
                                              <p:pRg st="3" end="3"/>
                                            </p:txEl>
                                          </p:spTgt>
                                        </p:tgtEl>
                                      </p:cBhvr>
                                    </p:animEffect>
                                    <p:set>
                                      <p:cBhvr>
                                        <p:cTn id="16" dur="1" fill="hold">
                                          <p:stCondLst>
                                            <p:cond delay="99"/>
                                          </p:stCondLst>
                                        </p:cTn>
                                        <p:tgtEl>
                                          <p:spTgt spid="7">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
                                        <p:tgtEl>
                                          <p:spTgt spid="7">
                                            <p:txEl>
                                              <p:pRg st="4" end="4"/>
                                            </p:txEl>
                                          </p:spTgt>
                                        </p:tgtEl>
                                      </p:cBhvr>
                                    </p:animEffect>
                                    <p:set>
                                      <p:cBhvr>
                                        <p:cTn id="19" dur="1" fill="hold">
                                          <p:stCondLst>
                                            <p:cond delay="99"/>
                                          </p:stCondLst>
                                        </p:cTn>
                                        <p:tgtEl>
                                          <p:spTgt spid="7">
                                            <p:txEl>
                                              <p:pRg st="4" end="4"/>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
                                        <p:tgtEl>
                                          <p:spTgt spid="7">
                                            <p:txEl>
                                              <p:pRg st="5" end="5"/>
                                            </p:txEl>
                                          </p:spTgt>
                                        </p:tgtEl>
                                      </p:cBhvr>
                                    </p:animEffect>
                                    <p:set>
                                      <p:cBhvr>
                                        <p:cTn id="22" dur="1" fill="hold">
                                          <p:stCondLst>
                                            <p:cond delay="99"/>
                                          </p:stCondLst>
                                        </p:cTn>
                                        <p:tgtEl>
                                          <p:spTgt spid="7">
                                            <p:txEl>
                                              <p:pRg st="5" end="5"/>
                                            </p:txEl>
                                          </p:spTgt>
                                        </p:tgtEl>
                                        <p:attrNameLst>
                                          <p:attrName>style.visibility</p:attrName>
                                        </p:attrNameLst>
                                      </p:cBhvr>
                                      <p:to>
                                        <p:strVal val="hidden"/>
                                      </p:to>
                                    </p:set>
                                  </p:childTnLst>
                                </p:cTn>
                              </p:par>
                              <p:par>
                                <p:cTn id="23" presetID="64" presetClass="path" presetSubtype="0" accel="50000" decel="50000" fill="hold" grpId="1" nodeType="withEffect">
                                  <p:stCondLst>
                                    <p:cond delay="0"/>
                                  </p:stCondLst>
                                  <p:childTnLst>
                                    <p:animMotion origin="layout" path="M -1.33707E-6 -4.27746E-6 L -1.33707E-6 -0.40739 " pathEditMode="relative" rAng="0" ptsTypes="AA">
                                      <p:cBhvr>
                                        <p:cTn id="24" dur="400" fill="hold"/>
                                        <p:tgtEl>
                                          <p:spTgt spid="7">
                                            <p:txEl>
                                              <p:pRg st="6" end="6"/>
                                            </p:txEl>
                                          </p:spTgt>
                                        </p:tgtEl>
                                        <p:attrNameLst>
                                          <p:attrName>ppt_x</p:attrName>
                                          <p:attrName>ppt_y</p:attrName>
                                        </p:attrNameLst>
                                      </p:cBhvr>
                                      <p:rCtr x="0" y="-20370"/>
                                    </p:animMotion>
                                  </p:childTnLst>
                                </p:cTn>
                              </p:par>
                              <p:par>
                                <p:cTn id="25" presetID="64" presetClass="path" presetSubtype="0" accel="50000" decel="50000" fill="hold" grpId="1" nodeType="withEffect">
                                  <p:stCondLst>
                                    <p:cond delay="0"/>
                                  </p:stCondLst>
                                  <p:childTnLst>
                                    <p:animMotion origin="layout" path="M -3.68295E-7 -1.15607E-7 L -0.00576 -0.4037 " pathEditMode="relative" rAng="0" ptsTypes="AA">
                                      <p:cBhvr>
                                        <p:cTn id="26" dur="400" fill="hold"/>
                                        <p:tgtEl>
                                          <p:spTgt spid="7">
                                            <p:txEl>
                                              <p:pRg st="7" end="7"/>
                                            </p:txEl>
                                          </p:spTgt>
                                        </p:tgtEl>
                                        <p:attrNameLst>
                                          <p:attrName>ppt_x</p:attrName>
                                          <p:attrName>ppt_y</p:attrName>
                                        </p:attrNameLst>
                                      </p:cBhvr>
                                      <p:rCtr x="-288" y="-20185"/>
                                    </p:animMotion>
                                  </p:childTnLst>
                                </p:cTn>
                              </p:par>
                              <p:par>
                                <p:cTn id="27" presetID="64" presetClass="path" presetSubtype="0" accel="50000" decel="50000" fill="hold" grpId="1" nodeType="withEffect">
                                  <p:stCondLst>
                                    <p:cond delay="0"/>
                                  </p:stCondLst>
                                  <p:childTnLst>
                                    <p:animMotion origin="layout" path="M -3.47478E-6 4.85549E-6 L -0.0032 -0.41503 " pathEditMode="relative" rAng="0" ptsTypes="AA">
                                      <p:cBhvr>
                                        <p:cTn id="28" dur="400" fill="hold"/>
                                        <p:tgtEl>
                                          <p:spTgt spid="7">
                                            <p:txEl>
                                              <p:pRg st="8" end="8"/>
                                            </p:txEl>
                                          </p:spTgt>
                                        </p:tgtEl>
                                        <p:attrNameLst>
                                          <p:attrName>ppt_x</p:attrName>
                                          <p:attrName>ppt_y</p:attrName>
                                        </p:attrNameLst>
                                      </p:cBhvr>
                                      <p:rCtr x="-160" y="-20763"/>
                                    </p:animMotion>
                                  </p:childTnLst>
                                </p:cTn>
                              </p:par>
                              <p:par>
                                <p:cTn id="29" presetID="64" presetClass="path" presetSubtype="0" accel="50000" decel="50000" fill="hold" grpId="0" nodeType="withEffect">
                                  <p:stCondLst>
                                    <p:cond delay="0"/>
                                  </p:stCondLst>
                                  <p:childTnLst>
                                    <p:animMotion origin="layout" path="M 1.66533E-6 2.89017E-6 L 1.66533E-6 -0.40694 " pathEditMode="relative" rAng="0" ptsTypes="AA">
                                      <p:cBhvr>
                                        <p:cTn id="30" dur="200" fill="hold"/>
                                        <p:tgtEl>
                                          <p:spTgt spid="8"/>
                                        </p:tgtEl>
                                        <p:attrNameLst>
                                          <p:attrName>ppt_x</p:attrName>
                                          <p:attrName>ppt_y</p:attrName>
                                        </p:attrNameLst>
                                      </p:cBhvr>
                                      <p:rCtr x="0" y="-20347"/>
                                    </p:animMotion>
                                  </p:childTnLst>
                                </p:cTn>
                              </p:par>
                              <p:par>
                                <p:cTn id="31" presetID="64" presetClass="path" presetSubtype="0" accel="50000" decel="50000" fill="hold" grpId="0" nodeType="withEffect">
                                  <p:stCondLst>
                                    <p:cond delay="0"/>
                                  </p:stCondLst>
                                  <p:childTnLst>
                                    <p:animMotion origin="layout" path="M 1.66533E-6 -1.56069E-6 L 1.66533E-6 -0.39052 " pathEditMode="relative" rAng="0" ptsTypes="AA">
                                      <p:cBhvr>
                                        <p:cTn id="32" dur="200" fill="hold"/>
                                        <p:tgtEl>
                                          <p:spTgt spid="9"/>
                                        </p:tgtEl>
                                        <p:attrNameLst>
                                          <p:attrName>ppt_x</p:attrName>
                                          <p:attrName>ppt_y</p:attrName>
                                        </p:attrNameLst>
                                      </p:cBhvr>
                                      <p:rCtr x="0" y="-19538"/>
                                    </p:animMotion>
                                  </p:childTnLst>
                                </p:cTn>
                              </p:par>
                              <p:par>
                                <p:cTn id="33" presetID="2" presetClass="entr" presetSubtype="8" fill="hold" grpId="0" nodeType="withEffect">
                                  <p:stCondLst>
                                    <p:cond delay="1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400" fill="hold"/>
                                        <p:tgtEl>
                                          <p:spTgt spid="10"/>
                                        </p:tgtEl>
                                        <p:attrNameLst>
                                          <p:attrName>ppt_x</p:attrName>
                                        </p:attrNameLst>
                                      </p:cBhvr>
                                      <p:tavLst>
                                        <p:tav tm="0">
                                          <p:val>
                                            <p:strVal val="0-#ppt_w/2"/>
                                          </p:val>
                                        </p:tav>
                                        <p:tav tm="100000">
                                          <p:val>
                                            <p:strVal val="#ppt_x"/>
                                          </p:val>
                                        </p:tav>
                                      </p:tavLst>
                                    </p:anim>
                                    <p:anim calcmode="lin" valueType="num">
                                      <p:cBhvr additive="base">
                                        <p:cTn id="36" dur="4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400" fill="hold"/>
                                        <p:tgtEl>
                                          <p:spTgt spid="11"/>
                                        </p:tgtEl>
                                        <p:attrNameLst>
                                          <p:attrName>ppt_x</p:attrName>
                                        </p:attrNameLst>
                                      </p:cBhvr>
                                      <p:tavLst>
                                        <p:tav tm="0">
                                          <p:val>
                                            <p:strVal val="1+#ppt_w/2"/>
                                          </p:val>
                                        </p:tav>
                                        <p:tav tm="100000">
                                          <p:val>
                                            <p:strVal val="#ppt_x"/>
                                          </p:val>
                                        </p:tav>
                                      </p:tavLst>
                                    </p:anim>
                                    <p:anim calcmode="lin" valueType="num">
                                      <p:cBhvr additive="base">
                                        <p:cTn id="40" dur="4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10"/>
                    </p:tgtEl>
                  </p:cond>
                </p:stCondLst>
                <p:endSync evt="end" delay="0">
                  <p:rtn val="all"/>
                </p:endSync>
                <p:childTnLst>
                  <p:par>
                    <p:cTn id="42" fill="hold" nodeType="clickPar">
                      <p:stCondLst>
                        <p:cond delay="0"/>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300"/>
                                        <p:tgtEl>
                                          <p:spTgt spid="13"/>
                                        </p:tgtEl>
                                      </p:cBhvr>
                                    </p:animEffect>
                                  </p:childTnLst>
                                </p:cTn>
                              </p:par>
                            </p:childTnLst>
                          </p:cTn>
                        </p:par>
                      </p:childTnLst>
                    </p:cTn>
                  </p:par>
                </p:childTnLst>
              </p:cTn>
              <p:nextCondLst>
                <p:cond evt="onClick" delay="0">
                  <p:tgtEl>
                    <p:spTgt spid="10"/>
                  </p:tgtEl>
                </p:cond>
              </p:nextCondLst>
            </p:seq>
            <p:seq concurrent="1" nextAc="seek">
              <p:cTn id="47" restart="whenNotActive" fill="hold" evtFilter="cancelBubble" nodeType="interactiveSeq">
                <p:stCondLst>
                  <p:cond evt="onClick" delay="0">
                    <p:tgtEl>
                      <p:spTgt spid="13"/>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52" restart="whenNotActive" fill="hold" evtFilter="cancelBubble" nodeType="interactiveSeq">
                <p:stCondLst>
                  <p:cond evt="onClick" delay="0">
                    <p:tgtEl>
                      <p:spTgt spid="11"/>
                    </p:tgtEl>
                  </p:cond>
                </p:stCondLst>
                <p:endSync evt="end" delay="0">
                  <p:rtn val="all"/>
                </p:endSync>
                <p:childTnLst>
                  <p:par>
                    <p:cTn id="53" fill="hold" nodeType="clickPar">
                      <p:stCondLst>
                        <p:cond delay="0"/>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300"/>
                                        <p:tgtEl>
                                          <p:spTgt spid="17"/>
                                        </p:tgtEl>
                                      </p:cBhvr>
                                    </p:animEffect>
                                  </p:childTnLst>
                                </p:cTn>
                              </p:par>
                            </p:childTnLst>
                          </p:cTn>
                        </p:par>
                      </p:childTnLst>
                    </p:cTn>
                  </p:par>
                </p:childTnLst>
              </p:cTn>
              <p:nextCondLst>
                <p:cond evt="onClick" delay="0">
                  <p:tgtEl>
                    <p:spTgt spid="11"/>
                  </p:tgtEl>
                </p:cond>
              </p:nextCondLst>
            </p:seq>
            <p:seq concurrent="1" nextAc="seek">
              <p:cTn id="58" restart="whenNotActive" fill="hold" evtFilter="cancelBubble" nodeType="interactiveSeq">
                <p:stCondLst>
                  <p:cond evt="onClick" delay="0">
                    <p:tgtEl>
                      <p:spTgt spid="17"/>
                    </p:tgtEl>
                  </p:cond>
                </p:stCondLst>
                <p:endSync evt="end" delay="0">
                  <p:rtn val="all"/>
                </p:endSync>
                <p:childTnLst>
                  <p:par>
                    <p:cTn id="59" fill="hold" nodeType="clickPar">
                      <p:stCondLst>
                        <p:cond delay="0"/>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7"/>
                  </p:tgtEl>
                </p:cond>
              </p:nextCondLst>
            </p:seq>
          </p:childTnLst>
        </p:cTn>
      </p:par>
    </p:tnLst>
    <p:bldLst>
      <p:bldP spid="7" grpId="0" build="p"/>
      <p:bldP spid="7" grpId="1" build="p"/>
      <p:bldP spid="8" grpId="0" animBg="1"/>
      <p:bldP spid="9" grpId="0" animBg="1"/>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
          <p:cNvSpPr>
            <a:spLocks noGrp="1"/>
          </p:cNvSpPr>
          <p:nvPr>
            <p:ph type="title"/>
          </p:nvPr>
        </p:nvSpPr>
        <p:spPr>
          <a:xfrm>
            <a:off x="57150" y="-85725"/>
            <a:ext cx="8915400" cy="922338"/>
          </a:xfrm>
        </p:spPr>
        <p:txBody>
          <a:bodyPr/>
          <a:lstStyle/>
          <a:p>
            <a:r>
              <a:rPr lang="zh-CN" altLang="en-US" smtClean="0"/>
              <a:t>３</a:t>
            </a:r>
            <a:r>
              <a:rPr lang="en-US" altLang="zh-CN" smtClean="0"/>
              <a:t>. CAS</a:t>
            </a:r>
            <a:r>
              <a:rPr lang="zh-CN" altLang="en-US" smtClean="0"/>
              <a:t>的特点</a:t>
            </a:r>
          </a:p>
        </p:txBody>
      </p:sp>
      <p:sp>
        <p:nvSpPr>
          <p:cNvPr id="2" name="内容占位符 1"/>
          <p:cNvSpPr>
            <a:spLocks noGrp="1"/>
          </p:cNvSpPr>
          <p:nvPr>
            <p:ph sz="half" idx="1"/>
          </p:nvPr>
        </p:nvSpPr>
        <p:spPr>
          <a:xfrm>
            <a:off x="495300" y="1125538"/>
            <a:ext cx="4381500" cy="5000625"/>
          </a:xfrm>
        </p:spPr>
        <p:txBody>
          <a:bodyPr/>
          <a:lstStyle/>
          <a:p>
            <a:pPr>
              <a:defRPr/>
            </a:pPr>
            <a:r>
              <a:rPr lang="en-US" altLang="zh-CN" dirty="0" smtClean="0"/>
              <a:t>CW</a:t>
            </a:r>
          </a:p>
          <a:p>
            <a:pPr lvl="1">
              <a:defRPr/>
            </a:pPr>
            <a:r>
              <a:rPr lang="zh-CN" altLang="en-US" dirty="0" smtClean="0"/>
              <a:t>一旦破解，</a:t>
            </a:r>
            <a:r>
              <a:rPr lang="en-US" altLang="zh-CN" dirty="0" smtClean="0"/>
              <a:t>CAS</a:t>
            </a:r>
            <a:r>
              <a:rPr lang="zh-CN" altLang="en-US" dirty="0" smtClean="0"/>
              <a:t>形同虚设</a:t>
            </a:r>
            <a:endParaRPr lang="en-US" altLang="zh-CN" dirty="0" smtClean="0"/>
          </a:p>
          <a:p>
            <a:pPr lvl="1">
              <a:defRPr/>
            </a:pPr>
            <a:r>
              <a:rPr lang="zh-CN" altLang="en-US" dirty="0" smtClean="0"/>
              <a:t>变化快</a:t>
            </a:r>
            <a:endParaRPr lang="en-US" altLang="zh-CN" dirty="0" smtClean="0"/>
          </a:p>
          <a:p>
            <a:pPr>
              <a:defRPr/>
            </a:pPr>
            <a:r>
              <a:rPr lang="en-US" altLang="zh-CN" dirty="0" smtClean="0"/>
              <a:t>SK</a:t>
            </a:r>
          </a:p>
          <a:p>
            <a:pPr lvl="1">
              <a:defRPr/>
            </a:pPr>
            <a:r>
              <a:rPr lang="zh-CN" altLang="en-US" dirty="0" smtClean="0"/>
              <a:t>保持周期长</a:t>
            </a:r>
            <a:endParaRPr lang="en-US" altLang="zh-CN" dirty="0" smtClean="0"/>
          </a:p>
          <a:p>
            <a:pPr>
              <a:defRPr/>
            </a:pPr>
            <a:r>
              <a:rPr lang="en-US" altLang="zh-CN" dirty="0" smtClean="0"/>
              <a:t>PDK</a:t>
            </a:r>
          </a:p>
          <a:p>
            <a:pPr lvl="1">
              <a:defRPr/>
            </a:pPr>
            <a:r>
              <a:rPr lang="zh-CN" altLang="en-US" dirty="0" smtClean="0"/>
              <a:t>唯一</a:t>
            </a:r>
            <a:r>
              <a:rPr lang="zh-CN" altLang="en-US" dirty="0"/>
              <a:t>性</a:t>
            </a:r>
            <a:endParaRPr lang="en-US" altLang="zh-CN" dirty="0" smtClean="0"/>
          </a:p>
          <a:p>
            <a:pPr lvl="1">
              <a:defRPr/>
            </a:pPr>
            <a:r>
              <a:rPr lang="zh-CN" altLang="en-US" dirty="0" smtClean="0"/>
              <a:t>分配权限</a:t>
            </a:r>
            <a:endParaRPr lang="en-US" altLang="zh-CN" dirty="0" smtClean="0"/>
          </a:p>
          <a:p>
            <a:pPr>
              <a:defRPr/>
            </a:pPr>
            <a:r>
              <a:rPr lang="zh-CN" altLang="en-US" dirty="0" smtClean="0"/>
              <a:t>加密</a:t>
            </a:r>
            <a:endParaRPr lang="en-US" altLang="zh-CN" dirty="0" smtClean="0"/>
          </a:p>
          <a:p>
            <a:pPr lvl="1">
              <a:defRPr/>
            </a:pPr>
            <a:r>
              <a:rPr lang="zh-CN" altLang="en-US" dirty="0" smtClean="0"/>
              <a:t>采用分层加密机制</a:t>
            </a:r>
            <a:endParaRPr lang="en-US" altLang="zh-CN" dirty="0" smtClean="0"/>
          </a:p>
          <a:p>
            <a:pPr lvl="1">
              <a:defRPr/>
            </a:pPr>
            <a:r>
              <a:rPr lang="zh-CN" altLang="en-US" dirty="0" smtClean="0"/>
              <a:t>同密与多密</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p:txBody>
      </p:sp>
      <p:sp>
        <p:nvSpPr>
          <p:cNvPr id="5" name="虚尾箭头 4">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12" name="文本占位符 4"/>
          <p:cNvSpPr txBox="1">
            <a:spLocks/>
          </p:cNvSpPr>
          <p:nvPr/>
        </p:nvSpPr>
        <p:spPr bwMode="auto">
          <a:xfrm>
            <a:off x="4881563" y="1125538"/>
            <a:ext cx="4392612" cy="574675"/>
          </a:xfrm>
          <a:prstGeom prst="rect">
            <a:avLst/>
          </a:prstGeom>
          <a:solidFill>
            <a:schemeClr val="tx1">
              <a:lumMod val="85000"/>
              <a:lumOff val="15000"/>
            </a:schemeClr>
          </a:solidFill>
          <a:ln w="28575">
            <a:solidFill>
              <a:schemeClr val="tx1">
                <a:lumMod val="75000"/>
                <a:lumOff val="2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b="0" dirty="0" smtClean="0">
                <a:solidFill>
                  <a:schemeClr val="accent1"/>
                </a:solidFill>
              </a:rPr>
              <a:t>关于</a:t>
            </a:r>
            <a:r>
              <a:rPr lang="en-US" altLang="zh-CN" b="0" dirty="0" smtClean="0">
                <a:solidFill>
                  <a:schemeClr val="accent1"/>
                </a:solidFill>
              </a:rPr>
              <a:t>CW</a:t>
            </a:r>
            <a:endParaRPr lang="zh-CN" altLang="en-US" b="0" dirty="0">
              <a:solidFill>
                <a:schemeClr val="accent1"/>
              </a:solidFill>
            </a:endParaRPr>
          </a:p>
        </p:txBody>
      </p:sp>
      <p:sp>
        <p:nvSpPr>
          <p:cNvPr id="13" name="矩形 12"/>
          <p:cNvSpPr/>
          <p:nvPr/>
        </p:nvSpPr>
        <p:spPr>
          <a:xfrm>
            <a:off x="4881563" y="1700213"/>
            <a:ext cx="4392612" cy="865187"/>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CW</a:t>
            </a:r>
            <a:r>
              <a:rPr lang="zh-CN" altLang="en-US" sz="2400" dirty="0">
                <a:solidFill>
                  <a:schemeClr val="tx1">
                    <a:lumMod val="85000"/>
                    <a:lumOff val="15000"/>
                  </a:schemeClr>
                </a:solidFill>
                <a:latin typeface="+mj-ea"/>
                <a:ea typeface="+mj-ea"/>
              </a:rPr>
              <a:t>一旦破解，</a:t>
            </a:r>
            <a:r>
              <a:rPr lang="en-US" altLang="zh-CN" sz="2400" dirty="0">
                <a:solidFill>
                  <a:schemeClr val="tx1">
                    <a:lumMod val="85000"/>
                    <a:lumOff val="15000"/>
                  </a:schemeClr>
                </a:solidFill>
                <a:latin typeface="+mj-ea"/>
                <a:ea typeface="+mj-ea"/>
              </a:rPr>
              <a:t>CAS</a:t>
            </a:r>
            <a:r>
              <a:rPr lang="zh-CN" altLang="en-US" sz="2400" dirty="0">
                <a:solidFill>
                  <a:schemeClr val="tx1">
                    <a:lumMod val="85000"/>
                    <a:lumOff val="15000"/>
                  </a:schemeClr>
                </a:solidFill>
                <a:latin typeface="+mj-ea"/>
                <a:ea typeface="+mj-ea"/>
              </a:rPr>
              <a:t>形同虚设</a:t>
            </a:r>
            <a:endParaRPr lang="en-US" altLang="zh-CN" sz="2400" dirty="0">
              <a:solidFill>
                <a:schemeClr val="tx1">
                  <a:lumMod val="85000"/>
                  <a:lumOff val="15000"/>
                </a:schemeClr>
              </a:solidFill>
              <a:latin typeface="+mj-ea"/>
              <a:ea typeface="+mj-ea"/>
            </a:endParaRPr>
          </a:p>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CW</a:t>
            </a:r>
            <a:r>
              <a:rPr lang="zh-CN" altLang="en-US" sz="2400" dirty="0">
                <a:solidFill>
                  <a:schemeClr val="tx1">
                    <a:lumMod val="85000"/>
                    <a:lumOff val="15000"/>
                  </a:schemeClr>
                </a:solidFill>
                <a:latin typeface="+mj-ea"/>
                <a:ea typeface="+mj-ea"/>
              </a:rPr>
              <a:t>变化快，一般</a:t>
            </a:r>
            <a:r>
              <a:rPr lang="en-US" altLang="zh-CN" sz="2400" dirty="0">
                <a:solidFill>
                  <a:schemeClr val="tx1">
                    <a:lumMod val="85000"/>
                    <a:lumOff val="15000"/>
                  </a:schemeClr>
                </a:solidFill>
                <a:latin typeface="+mj-ea"/>
                <a:ea typeface="+mj-ea"/>
              </a:rPr>
              <a:t>6~12/min</a:t>
            </a:r>
            <a:endParaRPr lang="zh-CN" altLang="en-US" sz="2400" dirty="0">
              <a:solidFill>
                <a:schemeClr val="tx1">
                  <a:lumMod val="85000"/>
                  <a:lumOff val="15000"/>
                </a:schemeClr>
              </a:solidFill>
              <a:latin typeface="+mj-ea"/>
              <a:ea typeface="+mj-ea"/>
            </a:endParaRPr>
          </a:p>
        </p:txBody>
      </p:sp>
      <p:sp>
        <p:nvSpPr>
          <p:cNvPr id="6" name="文本占位符 4"/>
          <p:cNvSpPr txBox="1">
            <a:spLocks/>
          </p:cNvSpPr>
          <p:nvPr/>
        </p:nvSpPr>
        <p:spPr bwMode="auto">
          <a:xfrm>
            <a:off x="4881563" y="2492375"/>
            <a:ext cx="4392612" cy="576263"/>
          </a:xfrm>
          <a:prstGeom prst="rect">
            <a:avLst/>
          </a:prstGeom>
          <a:solidFill>
            <a:schemeClr val="tx1">
              <a:lumMod val="85000"/>
              <a:lumOff val="15000"/>
            </a:schemeClr>
          </a:solidFill>
          <a:ln w="28575">
            <a:solidFill>
              <a:schemeClr val="tx1">
                <a:lumMod val="85000"/>
                <a:lumOff val="1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b="0" dirty="0" smtClean="0">
                <a:solidFill>
                  <a:schemeClr val="accent1"/>
                </a:solidFill>
              </a:rPr>
              <a:t>关于</a:t>
            </a:r>
            <a:r>
              <a:rPr lang="en-US" altLang="zh-CN" b="0" dirty="0" smtClean="0">
                <a:solidFill>
                  <a:schemeClr val="accent1"/>
                </a:solidFill>
              </a:rPr>
              <a:t>SK</a:t>
            </a:r>
            <a:endParaRPr lang="zh-CN" altLang="en-US" b="0" dirty="0">
              <a:solidFill>
                <a:schemeClr val="accent1"/>
              </a:solidFill>
            </a:endParaRPr>
          </a:p>
        </p:txBody>
      </p:sp>
      <p:sp>
        <p:nvSpPr>
          <p:cNvPr id="8" name="矩形 7"/>
          <p:cNvSpPr/>
          <p:nvPr/>
        </p:nvSpPr>
        <p:spPr>
          <a:xfrm>
            <a:off x="4881563" y="3068638"/>
            <a:ext cx="4392612" cy="2305050"/>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SK</a:t>
            </a:r>
            <a:r>
              <a:rPr lang="zh-CN" altLang="en-US" sz="2400" dirty="0">
                <a:solidFill>
                  <a:schemeClr val="tx1">
                    <a:lumMod val="85000"/>
                    <a:lumOff val="15000"/>
                  </a:schemeClr>
                </a:solidFill>
                <a:latin typeface="+mj-ea"/>
                <a:ea typeface="+mj-ea"/>
              </a:rPr>
              <a:t>是保持长时间不变的，如：月套餐</a:t>
            </a:r>
            <a:endParaRPr lang="en-US" altLang="zh-CN" sz="2400" dirty="0">
              <a:solidFill>
                <a:schemeClr val="tx1">
                  <a:lumMod val="85000"/>
                  <a:lumOff val="15000"/>
                </a:schemeClr>
              </a:solidFill>
              <a:latin typeface="+mj-ea"/>
              <a:ea typeface="+mj-ea"/>
            </a:endParaRPr>
          </a:p>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SK</a:t>
            </a:r>
            <a:r>
              <a:rPr lang="zh-CN" altLang="en-US" sz="2400" dirty="0">
                <a:solidFill>
                  <a:schemeClr val="tx1">
                    <a:lumMod val="85000"/>
                    <a:lumOff val="15000"/>
                  </a:schemeClr>
                </a:solidFill>
                <a:latin typeface="+mj-ea"/>
                <a:ea typeface="+mj-ea"/>
              </a:rPr>
              <a:t>与</a:t>
            </a:r>
            <a:r>
              <a:rPr lang="en-US" altLang="zh-CN" sz="2400" dirty="0">
                <a:solidFill>
                  <a:schemeClr val="tx1">
                    <a:lumMod val="85000"/>
                    <a:lumOff val="15000"/>
                  </a:schemeClr>
                </a:solidFill>
                <a:latin typeface="+mj-ea"/>
                <a:ea typeface="+mj-ea"/>
              </a:rPr>
              <a:t>CW</a:t>
            </a:r>
            <a:r>
              <a:rPr lang="zh-CN" altLang="en-US" sz="2400" dirty="0">
                <a:solidFill>
                  <a:schemeClr val="tx1">
                    <a:lumMod val="85000"/>
                    <a:lumOff val="15000"/>
                  </a:schemeClr>
                </a:solidFill>
                <a:latin typeface="+mj-ea"/>
                <a:ea typeface="+mj-ea"/>
              </a:rPr>
              <a:t>不是包含与被包含的关系</a:t>
            </a:r>
            <a:endParaRPr lang="en-US" altLang="zh-CN" sz="2400" dirty="0">
              <a:solidFill>
                <a:schemeClr val="tx1">
                  <a:lumMod val="85000"/>
                  <a:lumOff val="15000"/>
                </a:schemeClr>
              </a:solidFill>
              <a:latin typeface="+mj-ea"/>
              <a:ea typeface="+mj-ea"/>
            </a:endParaRPr>
          </a:p>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SK</a:t>
            </a:r>
            <a:r>
              <a:rPr lang="zh-CN" altLang="en-US" sz="2400" dirty="0">
                <a:solidFill>
                  <a:schemeClr val="tx1">
                    <a:lumMod val="85000"/>
                    <a:lumOff val="15000"/>
                  </a:schemeClr>
                </a:solidFill>
                <a:latin typeface="+mj-ea"/>
                <a:ea typeface="+mj-ea"/>
              </a:rPr>
              <a:t>是钥匙，</a:t>
            </a:r>
            <a:r>
              <a:rPr lang="en-US" altLang="zh-CN" sz="2400" dirty="0">
                <a:solidFill>
                  <a:schemeClr val="tx1">
                    <a:lumMod val="85000"/>
                    <a:lumOff val="15000"/>
                  </a:schemeClr>
                </a:solidFill>
                <a:latin typeface="+mj-ea"/>
                <a:ea typeface="+mj-ea"/>
              </a:rPr>
              <a:t>CW</a:t>
            </a:r>
            <a:r>
              <a:rPr lang="zh-CN" altLang="en-US" sz="2400" dirty="0">
                <a:solidFill>
                  <a:schemeClr val="tx1">
                    <a:lumMod val="85000"/>
                    <a:lumOff val="15000"/>
                  </a:schemeClr>
                </a:solidFill>
                <a:latin typeface="+mj-ea"/>
                <a:ea typeface="+mj-ea"/>
              </a:rPr>
              <a:t>是锁在屋子里的东西</a:t>
            </a:r>
          </a:p>
        </p:txBody>
      </p:sp>
      <p:sp>
        <p:nvSpPr>
          <p:cNvPr id="15" name="文本占位符 4"/>
          <p:cNvSpPr txBox="1">
            <a:spLocks/>
          </p:cNvSpPr>
          <p:nvPr/>
        </p:nvSpPr>
        <p:spPr bwMode="auto">
          <a:xfrm>
            <a:off x="4881563" y="3500438"/>
            <a:ext cx="4392612" cy="576262"/>
          </a:xfrm>
          <a:prstGeom prst="rect">
            <a:avLst/>
          </a:prstGeom>
          <a:solidFill>
            <a:schemeClr val="tx1">
              <a:lumMod val="85000"/>
              <a:lumOff val="15000"/>
            </a:schemeClr>
          </a:solidFill>
          <a:ln w="28575">
            <a:solidFill>
              <a:schemeClr val="tx1">
                <a:lumMod val="75000"/>
                <a:lumOff val="2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b="0" dirty="0" smtClean="0">
                <a:solidFill>
                  <a:schemeClr val="accent1"/>
                </a:solidFill>
              </a:rPr>
              <a:t>关于</a:t>
            </a:r>
            <a:r>
              <a:rPr lang="en-US" altLang="zh-CN" b="0" dirty="0" smtClean="0">
                <a:solidFill>
                  <a:schemeClr val="accent1"/>
                </a:solidFill>
              </a:rPr>
              <a:t>PDK</a:t>
            </a:r>
            <a:endParaRPr lang="zh-CN" altLang="en-US" b="0" dirty="0">
              <a:solidFill>
                <a:schemeClr val="accent1"/>
              </a:solidFill>
            </a:endParaRPr>
          </a:p>
        </p:txBody>
      </p:sp>
      <p:sp>
        <p:nvSpPr>
          <p:cNvPr id="16" name="矩形 15"/>
          <p:cNvSpPr/>
          <p:nvPr/>
        </p:nvSpPr>
        <p:spPr>
          <a:xfrm>
            <a:off x="4881563" y="3654425"/>
            <a:ext cx="4392612" cy="2303463"/>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PDK</a:t>
            </a:r>
            <a:r>
              <a:rPr lang="zh-CN" altLang="en-US" sz="2400" dirty="0">
                <a:solidFill>
                  <a:schemeClr val="tx1">
                    <a:lumMod val="85000"/>
                    <a:lumOff val="15000"/>
                  </a:schemeClr>
                </a:solidFill>
                <a:latin typeface="+mj-ea"/>
                <a:ea typeface="+mj-ea"/>
              </a:rPr>
              <a:t>是唯一的，但是每张智能卡里可能有多个不同</a:t>
            </a:r>
            <a:r>
              <a:rPr lang="en-US" altLang="zh-CN" sz="2400" dirty="0">
                <a:solidFill>
                  <a:schemeClr val="tx1">
                    <a:lumMod val="85000"/>
                    <a:lumOff val="15000"/>
                  </a:schemeClr>
                </a:solidFill>
                <a:latin typeface="+mj-ea"/>
                <a:ea typeface="+mj-ea"/>
              </a:rPr>
              <a:t>PDK</a:t>
            </a:r>
          </a:p>
          <a:p>
            <a:pPr marL="285750" indent="-285750">
              <a:buFont typeface="Wingdings" pitchFamily="2" charset="2"/>
              <a:buChar char="p"/>
              <a:defRPr/>
            </a:pPr>
            <a:r>
              <a:rPr lang="en-US" altLang="zh-CN" sz="2400" dirty="0">
                <a:solidFill>
                  <a:schemeClr val="tx1">
                    <a:lumMod val="85000"/>
                    <a:lumOff val="15000"/>
                  </a:schemeClr>
                </a:solidFill>
                <a:latin typeface="+mj-ea"/>
                <a:ea typeface="+mj-ea"/>
              </a:rPr>
              <a:t>PDK</a:t>
            </a:r>
            <a:r>
              <a:rPr lang="zh-CN" altLang="en-US" sz="2400" dirty="0">
                <a:solidFill>
                  <a:schemeClr val="tx1">
                    <a:lumMod val="85000"/>
                    <a:lumOff val="15000"/>
                  </a:schemeClr>
                </a:solidFill>
                <a:latin typeface="+mj-ea"/>
                <a:ea typeface="+mj-ea"/>
              </a:rPr>
              <a:t>识别不同身份，根据前端登记的信息授予不同权限</a:t>
            </a:r>
          </a:p>
        </p:txBody>
      </p:sp>
      <p:sp>
        <p:nvSpPr>
          <p:cNvPr id="18" name="文本占位符 4"/>
          <p:cNvSpPr txBox="1">
            <a:spLocks/>
          </p:cNvSpPr>
          <p:nvPr/>
        </p:nvSpPr>
        <p:spPr bwMode="auto">
          <a:xfrm>
            <a:off x="638175" y="2492375"/>
            <a:ext cx="8636000" cy="576263"/>
          </a:xfrm>
          <a:prstGeom prst="rect">
            <a:avLst/>
          </a:prstGeom>
          <a:solidFill>
            <a:schemeClr val="tx1">
              <a:lumMod val="85000"/>
              <a:lumOff val="15000"/>
            </a:schemeClr>
          </a:solidFill>
          <a:ln w="28575">
            <a:solidFill>
              <a:schemeClr val="tx1">
                <a:lumMod val="75000"/>
                <a:lumOff val="25000"/>
              </a:schemeClr>
            </a:solidFill>
          </a:ln>
        </p:spPr>
        <p:txBody>
          <a:bodyPr/>
          <a:lstStyle>
            <a:lvl1pPr marL="342900" indent="-342900" algn="l" rtl="0" eaLnBrk="0" fontAlgn="base" hangingPunct="0">
              <a:spcBef>
                <a:spcPct val="20000"/>
              </a:spcBef>
              <a:spcAft>
                <a:spcPct val="0"/>
              </a:spcAft>
              <a:buFont typeface="Wingdings" pitchFamily="2" charset="2"/>
              <a:buChar char="n"/>
              <a:defRPr sz="2800" b="1">
                <a:solidFill>
                  <a:schemeClr val="tx1">
                    <a:lumMod val="95000"/>
                    <a:lumOff val="5000"/>
                  </a:schemeClr>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Wingdings" pitchFamily="2" charset="2"/>
              <a:buChar char="n"/>
              <a:defRPr sz="2400">
                <a:solidFill>
                  <a:schemeClr val="tx1">
                    <a:lumMod val="95000"/>
                    <a:lumOff val="5000"/>
                  </a:schemeClr>
                </a:solidFill>
                <a:latin typeface="微软雅黑" pitchFamily="34" charset="-122"/>
                <a:ea typeface="微软雅黑" pitchFamily="34" charset="-122"/>
              </a:defRPr>
            </a:lvl2pPr>
            <a:lvl3pPr marL="1143000" indent="-228600" algn="l" rtl="0" eaLnBrk="0" fontAlgn="base" hangingPunct="0">
              <a:spcBef>
                <a:spcPct val="20000"/>
              </a:spcBef>
              <a:spcAft>
                <a:spcPct val="0"/>
              </a:spcAft>
              <a:buFont typeface="Wingdings" pitchFamily="2" charset="2"/>
              <a:buChar char="n"/>
              <a:defRPr sz="2000">
                <a:solidFill>
                  <a:schemeClr val="tx1">
                    <a:lumMod val="95000"/>
                    <a:lumOff val="5000"/>
                  </a:schemeClr>
                </a:solidFill>
                <a:latin typeface="微软雅黑" pitchFamily="34" charset="-122"/>
                <a:ea typeface="微软雅黑" pitchFamily="34" charset="-122"/>
              </a:defRPr>
            </a:lvl3pPr>
            <a:lvl4pPr marL="16002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4pPr>
            <a:lvl5pPr marL="2057400" indent="-228600" algn="l" rtl="0" eaLnBrk="0" fontAlgn="base" hangingPunct="0">
              <a:spcBef>
                <a:spcPct val="20000"/>
              </a:spcBef>
              <a:spcAft>
                <a:spcPct val="0"/>
              </a:spcAft>
              <a:buFont typeface="Wingdings" pitchFamily="2" charset="2"/>
              <a:buChar char="n"/>
              <a:defRPr sz="1800">
                <a:solidFill>
                  <a:schemeClr val="tx1">
                    <a:lumMod val="95000"/>
                    <a:lumOff val="5000"/>
                  </a:schemeClr>
                </a:solidFill>
                <a:latin typeface="微软雅黑" pitchFamily="34" charset="-122"/>
                <a:ea typeface="微软雅黑" pitchFamily="34" charset="-122"/>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pPr marL="0" indent="0" algn="ctr">
              <a:buFont typeface="Wingdings" pitchFamily="2" charset="2"/>
              <a:buNone/>
              <a:defRPr/>
            </a:pPr>
            <a:r>
              <a:rPr lang="zh-CN" altLang="en-US" b="0" dirty="0" smtClean="0">
                <a:solidFill>
                  <a:schemeClr val="accent1"/>
                </a:solidFill>
              </a:rPr>
              <a:t>关于加密</a:t>
            </a:r>
            <a:endParaRPr lang="zh-CN" altLang="en-US" b="0" dirty="0">
              <a:solidFill>
                <a:schemeClr val="accent1"/>
              </a:solidFill>
            </a:endParaRPr>
          </a:p>
        </p:txBody>
      </p:sp>
      <p:sp>
        <p:nvSpPr>
          <p:cNvPr id="19" name="矩形 18"/>
          <p:cNvSpPr/>
          <p:nvPr/>
        </p:nvSpPr>
        <p:spPr>
          <a:xfrm>
            <a:off x="638175" y="3068638"/>
            <a:ext cx="8636000" cy="2744787"/>
          </a:xfrm>
          <a:prstGeom prst="rect">
            <a:avLst/>
          </a:prstGeom>
          <a:solidFill>
            <a:srgbClr val="FFC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itchFamily="2" charset="2"/>
              <a:buChar char="p"/>
              <a:defRPr/>
            </a:pPr>
            <a:r>
              <a:rPr lang="zh-CN" altLang="en-US" sz="2400" dirty="0">
                <a:solidFill>
                  <a:schemeClr val="tx1">
                    <a:lumMod val="85000"/>
                    <a:lumOff val="15000"/>
                  </a:schemeClr>
                </a:solidFill>
                <a:latin typeface="+mj-ea"/>
                <a:ea typeface="+mj-ea"/>
              </a:rPr>
              <a:t>同密</a:t>
            </a:r>
            <a:r>
              <a:rPr lang="en-US" altLang="zh-CN" sz="2400" dirty="0">
                <a:solidFill>
                  <a:schemeClr val="tx1">
                    <a:lumMod val="85000"/>
                    <a:lumOff val="15000"/>
                  </a:schemeClr>
                </a:solidFill>
                <a:latin typeface="+mj-ea"/>
                <a:ea typeface="+mj-ea"/>
              </a:rPr>
              <a:t>(</a:t>
            </a:r>
            <a:r>
              <a:rPr lang="en-US" altLang="zh-CN" sz="2400" dirty="0" err="1">
                <a:solidFill>
                  <a:schemeClr val="tx1">
                    <a:lumMod val="85000"/>
                    <a:lumOff val="15000"/>
                  </a:schemeClr>
                </a:solidFill>
                <a:latin typeface="+mj-ea"/>
                <a:ea typeface="+mj-ea"/>
              </a:rPr>
              <a:t>Simulcrypt</a:t>
            </a:r>
            <a:r>
              <a:rPr lang="en-US" altLang="zh-CN" sz="2400" dirty="0">
                <a:solidFill>
                  <a:schemeClr val="tx1">
                    <a:lumMod val="85000"/>
                    <a:lumOff val="15000"/>
                  </a:schemeClr>
                </a:solidFill>
                <a:latin typeface="+mj-ea"/>
                <a:ea typeface="+mj-ea"/>
              </a:rPr>
              <a:t>)	</a:t>
            </a:r>
          </a:p>
          <a:p>
            <a:pPr marL="742950" lvl="1" indent="-285750">
              <a:buFont typeface="Wingdings" pitchFamily="2" charset="2"/>
              <a:buChar char="p"/>
              <a:defRPr/>
            </a:pPr>
            <a:r>
              <a:rPr lang="zh-CN" altLang="en-US" sz="2400" dirty="0">
                <a:solidFill>
                  <a:schemeClr val="tx1">
                    <a:lumMod val="85000"/>
                    <a:lumOff val="15000"/>
                  </a:schemeClr>
                </a:solidFill>
                <a:latin typeface="+mj-ea"/>
                <a:ea typeface="+mj-ea"/>
              </a:rPr>
              <a:t>加扰算法：不同厂家用通用的加扰算法核心</a:t>
            </a:r>
            <a:endParaRPr lang="en-US" altLang="zh-CN" sz="2400" dirty="0">
              <a:solidFill>
                <a:schemeClr val="tx1">
                  <a:lumMod val="85000"/>
                  <a:lumOff val="15000"/>
                </a:schemeClr>
              </a:solidFill>
              <a:latin typeface="+mj-ea"/>
              <a:ea typeface="+mj-ea"/>
            </a:endParaRPr>
          </a:p>
          <a:p>
            <a:pPr marL="742950" lvl="1" indent="-285750">
              <a:buFont typeface="Wingdings" pitchFamily="2" charset="2"/>
              <a:buChar char="p"/>
              <a:defRPr/>
            </a:pPr>
            <a:r>
              <a:rPr lang="zh-CN" altLang="en-US" sz="2400" dirty="0">
                <a:solidFill>
                  <a:schemeClr val="tx1">
                    <a:lumMod val="85000"/>
                    <a:lumOff val="15000"/>
                  </a:schemeClr>
                </a:solidFill>
                <a:latin typeface="+mj-ea"/>
                <a:ea typeface="+mj-ea"/>
              </a:rPr>
              <a:t>密钥数据：不同厂家用各自的各自加密算法的加密</a:t>
            </a:r>
            <a:endParaRPr lang="en-US" altLang="zh-CN" sz="2400" dirty="0">
              <a:solidFill>
                <a:schemeClr val="tx1">
                  <a:lumMod val="85000"/>
                  <a:lumOff val="15000"/>
                </a:schemeClr>
              </a:solidFill>
              <a:latin typeface="+mj-ea"/>
              <a:ea typeface="+mj-ea"/>
            </a:endParaRPr>
          </a:p>
          <a:p>
            <a:pPr marL="742950" lvl="1" indent="-285750">
              <a:buFont typeface="Wingdings" pitchFamily="2" charset="2"/>
              <a:buChar char="p"/>
              <a:defRPr/>
            </a:pPr>
            <a:r>
              <a:rPr lang="zh-CN" altLang="en-US" sz="2400" dirty="0">
                <a:solidFill>
                  <a:schemeClr val="tx1">
                    <a:lumMod val="85000"/>
                    <a:lumOff val="15000"/>
                  </a:schemeClr>
                </a:solidFill>
                <a:latin typeface="+mj-ea"/>
                <a:ea typeface="+mj-ea"/>
              </a:rPr>
              <a:t>中国数字电视和中国远程教育卫星传输系统采用</a:t>
            </a:r>
            <a:endParaRPr lang="en-US" altLang="zh-CN" sz="2400" dirty="0">
              <a:solidFill>
                <a:schemeClr val="tx1">
                  <a:lumMod val="85000"/>
                  <a:lumOff val="15000"/>
                </a:schemeClr>
              </a:solidFill>
              <a:latin typeface="+mj-ea"/>
              <a:ea typeface="+mj-ea"/>
            </a:endParaRPr>
          </a:p>
          <a:p>
            <a:pPr marL="285750" indent="-285750">
              <a:buFont typeface="Wingdings" pitchFamily="2" charset="2"/>
              <a:buChar char="p"/>
              <a:defRPr/>
            </a:pPr>
            <a:r>
              <a:rPr lang="zh-CN" altLang="en-US" sz="2400" dirty="0">
                <a:solidFill>
                  <a:schemeClr val="tx1">
                    <a:lumMod val="85000"/>
                    <a:lumOff val="15000"/>
                  </a:schemeClr>
                </a:solidFill>
                <a:latin typeface="+mj-ea"/>
                <a:ea typeface="+mj-ea"/>
              </a:rPr>
              <a:t>多密</a:t>
            </a:r>
            <a:r>
              <a:rPr lang="en-US" altLang="zh-CN" sz="2400" dirty="0">
                <a:solidFill>
                  <a:schemeClr val="tx1">
                    <a:lumMod val="85000"/>
                    <a:lumOff val="15000"/>
                  </a:schemeClr>
                </a:solidFill>
                <a:latin typeface="+mj-ea"/>
                <a:ea typeface="+mj-ea"/>
              </a:rPr>
              <a:t>(</a:t>
            </a:r>
            <a:r>
              <a:rPr lang="en-US" altLang="zh-CN" sz="2400" dirty="0" err="1">
                <a:solidFill>
                  <a:schemeClr val="tx1">
                    <a:lumMod val="85000"/>
                    <a:lumOff val="15000"/>
                  </a:schemeClr>
                </a:solidFill>
                <a:latin typeface="+mj-ea"/>
                <a:ea typeface="+mj-ea"/>
              </a:rPr>
              <a:t>Multicrypt</a:t>
            </a:r>
            <a:r>
              <a:rPr lang="en-US" altLang="zh-CN" sz="2400" dirty="0">
                <a:solidFill>
                  <a:schemeClr val="tx1">
                    <a:lumMod val="85000"/>
                    <a:lumOff val="15000"/>
                  </a:schemeClr>
                </a:solidFill>
                <a:latin typeface="+mj-ea"/>
                <a:ea typeface="+mj-ea"/>
              </a:rPr>
              <a:t>)</a:t>
            </a:r>
          </a:p>
          <a:p>
            <a:pPr marL="742950" lvl="1" indent="-285750">
              <a:buFont typeface="Wingdings" pitchFamily="2" charset="2"/>
              <a:buChar char="p"/>
              <a:defRPr/>
            </a:pPr>
            <a:r>
              <a:rPr lang="zh-CN" altLang="en-US" sz="2400" dirty="0">
                <a:solidFill>
                  <a:schemeClr val="tx1">
                    <a:lumMod val="85000"/>
                    <a:lumOff val="15000"/>
                  </a:schemeClr>
                </a:solidFill>
                <a:latin typeface="+mj-ea"/>
                <a:ea typeface="+mj-ea"/>
              </a:rPr>
              <a:t>前端发送多个不同</a:t>
            </a:r>
            <a:r>
              <a:rPr lang="en-US" altLang="zh-CN" sz="2400" dirty="0">
                <a:solidFill>
                  <a:schemeClr val="tx1">
                    <a:lumMod val="85000"/>
                    <a:lumOff val="15000"/>
                  </a:schemeClr>
                </a:solidFill>
                <a:latin typeface="+mj-ea"/>
                <a:ea typeface="+mj-ea"/>
              </a:rPr>
              <a:t>CAS</a:t>
            </a:r>
            <a:r>
              <a:rPr lang="zh-CN" altLang="en-US" sz="2400" dirty="0">
                <a:solidFill>
                  <a:schemeClr val="tx1">
                    <a:lumMod val="85000"/>
                    <a:lumOff val="15000"/>
                  </a:schemeClr>
                </a:solidFill>
                <a:latin typeface="+mj-ea"/>
                <a:ea typeface="+mj-ea"/>
              </a:rPr>
              <a:t>的码流，终端有对应的多个</a:t>
            </a:r>
            <a:r>
              <a:rPr lang="en-US" altLang="zh-CN" sz="2400" dirty="0">
                <a:solidFill>
                  <a:schemeClr val="tx1">
                    <a:lumMod val="85000"/>
                    <a:lumOff val="15000"/>
                  </a:schemeClr>
                </a:solidFill>
                <a:latin typeface="+mj-ea"/>
                <a:ea typeface="+mj-ea"/>
              </a:rPr>
              <a:t>CAS</a:t>
            </a:r>
          </a:p>
          <a:p>
            <a:pPr marL="742950" lvl="1" indent="-285750">
              <a:buFont typeface="Wingdings" pitchFamily="2" charset="2"/>
              <a:buChar char="p"/>
              <a:defRPr/>
            </a:pPr>
            <a:r>
              <a:rPr lang="zh-CN" altLang="en-US" sz="2400" dirty="0">
                <a:solidFill>
                  <a:schemeClr val="tx1">
                    <a:lumMod val="85000"/>
                    <a:lumOff val="15000"/>
                  </a:schemeClr>
                </a:solidFill>
                <a:latin typeface="+mj-ea"/>
                <a:ea typeface="+mj-ea"/>
              </a:rPr>
              <a:t>用户可选择</a:t>
            </a:r>
            <a:r>
              <a:rPr lang="en-US" altLang="zh-CN" sz="2400" dirty="0">
                <a:solidFill>
                  <a:schemeClr val="tx1">
                    <a:lumMod val="85000"/>
                    <a:lumOff val="15000"/>
                  </a:schemeClr>
                </a:solidFill>
                <a:latin typeface="+mj-ea"/>
                <a:ea typeface="+mj-ea"/>
              </a:rPr>
              <a:t>CAS</a:t>
            </a:r>
            <a:r>
              <a:rPr lang="zh-CN" altLang="en-US" sz="2400" dirty="0">
                <a:solidFill>
                  <a:schemeClr val="tx1">
                    <a:lumMod val="85000"/>
                    <a:lumOff val="15000"/>
                  </a:schemeClr>
                </a:solidFill>
                <a:latin typeface="+mj-ea"/>
                <a:ea typeface="+mj-ea"/>
              </a:rPr>
              <a:t>服务商（类似电路的并联）</a:t>
            </a:r>
          </a:p>
        </p:txBody>
      </p:sp>
    </p:spTree>
    <p:extLst>
      <p:ext uri="{BB962C8B-B14F-4D97-AF65-F5344CB8AC3E}">
        <p14:creationId xmlns:p14="http://schemas.microsoft.com/office/powerpoint/2010/main" val="197016119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00"/>
                                        <p:tgtEl>
                                          <p:spTgt spid="12"/>
                                        </p:tgtEl>
                                      </p:cBhvr>
                                    </p:animEffect>
                                  </p:childTnLst>
                                </p:cTn>
                              </p:par>
                            </p:childTnLst>
                          </p:cTn>
                        </p:par>
                        <p:par>
                          <p:cTn id="8" fill="hold" nodeType="afterGroup">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3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xit" presetSubtype="4" fill="hold" grpId="3" nodeType="clickEffect">
                                  <p:stCondLst>
                                    <p:cond delay="0"/>
                                  </p:stCondLst>
                                  <p:childTnLst>
                                    <p:animEffect transition="out" filter="wipe(down)">
                                      <p:cBhvr>
                                        <p:cTn id="15" dur="300"/>
                                        <p:tgtEl>
                                          <p:spTgt spid="13"/>
                                        </p:tgtEl>
                                      </p:cBhvr>
                                    </p:animEffect>
                                    <p:set>
                                      <p:cBhvr>
                                        <p:cTn id="16" dur="1" fill="hold">
                                          <p:stCondLst>
                                            <p:cond delay="299"/>
                                          </p:stCondLst>
                                        </p:cTn>
                                        <p:tgtEl>
                                          <p:spTgt spid="13"/>
                                        </p:tgtEl>
                                        <p:attrNameLst>
                                          <p:attrName>style.visibility</p:attrName>
                                        </p:attrNameLst>
                                      </p:cBhvr>
                                      <p:to>
                                        <p:strVal val="hidden"/>
                                      </p:to>
                                    </p:set>
                                  </p:childTnLst>
                                </p:cTn>
                              </p:par>
                            </p:childTnLst>
                          </p:cTn>
                        </p:par>
                        <p:par>
                          <p:cTn id="17" fill="hold" nodeType="afterGroup">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300"/>
                                        <p:tgtEl>
                                          <p:spTgt spid="6"/>
                                        </p:tgtEl>
                                      </p:cBhvr>
                                    </p:animEffect>
                                  </p:childTnLst>
                                </p:cTn>
                              </p:par>
                            </p:childTnLst>
                          </p:cTn>
                        </p:par>
                        <p:par>
                          <p:cTn id="21" fill="hold" nodeType="afterGroup">
                            <p:stCondLst>
                              <p:cond delay="600"/>
                            </p:stCondLst>
                            <p:childTnLst>
                              <p:par>
                                <p:cTn id="22" presetID="2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3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300"/>
                                        <p:tgtEl>
                                          <p:spTgt spid="15"/>
                                        </p:tgtEl>
                                      </p:cBhvr>
                                    </p:animEffect>
                                  </p:childTnLst>
                                </p:cTn>
                              </p:par>
                            </p:childTnLst>
                          </p:cTn>
                        </p:par>
                        <p:par>
                          <p:cTn id="30" fill="hold" nodeType="afterGroup">
                            <p:stCondLst>
                              <p:cond delay="300"/>
                            </p:stCondLst>
                            <p:childTnLst>
                              <p:par>
                                <p:cTn id="31" presetID="64" presetClass="path" presetSubtype="0" accel="50000" decel="50000" fill="hold" grpId="1" nodeType="afterEffect">
                                  <p:stCondLst>
                                    <p:cond delay="0"/>
                                  </p:stCondLst>
                                  <p:childTnLst>
                                    <p:animMotion origin="layout" path="M -3.07692E-6 -4.81481E-6 L -3.07692E-6 -0.06273 " pathEditMode="relative" rAng="0" ptsTypes="AA">
                                      <p:cBhvr>
                                        <p:cTn id="32" dur="200" fill="hold"/>
                                        <p:tgtEl>
                                          <p:spTgt spid="15"/>
                                        </p:tgtEl>
                                        <p:attrNameLst>
                                          <p:attrName>ppt_x</p:attrName>
                                          <p:attrName>ppt_y</p:attrName>
                                        </p:attrNameLst>
                                      </p:cBhvr>
                                      <p:rCtr x="0" y="-3148"/>
                                    </p:animMotion>
                                  </p:childTnLst>
                                </p:cTn>
                              </p:par>
                              <p:par>
                                <p:cTn id="33" presetID="64" presetClass="path" presetSubtype="0" accel="50000" decel="50000" fill="hold" grpId="2" nodeType="withEffect">
                                  <p:stCondLst>
                                    <p:cond delay="0"/>
                                  </p:stCondLst>
                                  <p:childTnLst>
                                    <p:animMotion origin="layout" path="M -1.08086E-6 4.50867E-6 L -1.08086E-6 -0.11515 " pathEditMode="relative" rAng="0" ptsTypes="AA">
                                      <p:cBhvr>
                                        <p:cTn id="34" dur="300" fill="hold"/>
                                        <p:tgtEl>
                                          <p:spTgt spid="6"/>
                                        </p:tgtEl>
                                        <p:attrNameLst>
                                          <p:attrName>ppt_x</p:attrName>
                                          <p:attrName>ppt_y</p:attrName>
                                        </p:attrNameLst>
                                      </p:cBhvr>
                                      <p:rCtr x="0" y="-5757"/>
                                    </p:animMotion>
                                  </p:childTnLst>
                                </p:cTn>
                              </p:par>
                              <p:par>
                                <p:cTn id="35" presetID="10" presetClass="exit" presetSubtype="0" fill="hold" grpId="2" nodeType="withEffect">
                                  <p:stCondLst>
                                    <p:cond delay="0"/>
                                  </p:stCondLst>
                                  <p:childTnLst>
                                    <p:animEffect transition="out" filter="fade">
                                      <p:cBhvr>
                                        <p:cTn id="36" dur="300"/>
                                        <p:tgtEl>
                                          <p:spTgt spid="8"/>
                                        </p:tgtEl>
                                      </p:cBhvr>
                                    </p:animEffect>
                                    <p:set>
                                      <p:cBhvr>
                                        <p:cTn id="37" dur="1" fill="hold">
                                          <p:stCondLst>
                                            <p:cond delay="299"/>
                                          </p:stCondLst>
                                        </p:cTn>
                                        <p:tgtEl>
                                          <p:spTgt spid="8"/>
                                        </p:tgtEl>
                                        <p:attrNameLst>
                                          <p:attrName>style.visibility</p:attrName>
                                        </p:attrNameLst>
                                      </p:cBhvr>
                                      <p:to>
                                        <p:strVal val="hidden"/>
                                      </p:to>
                                    </p:set>
                                  </p:childTnLst>
                                </p:cTn>
                              </p:par>
                              <p:par>
                                <p:cTn id="38" presetID="1" presetClass="exit" presetSubtype="0" fill="hold" grpId="2" nodeType="with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par>
                          <p:cTn id="40" fill="hold" nodeType="afterGroup">
                            <p:stCondLst>
                              <p:cond delay="600"/>
                            </p:stCondLst>
                            <p:childTnLst>
                              <p:par>
                                <p:cTn id="41" presetID="22"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3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64" presetClass="path" presetSubtype="0" accel="50000" decel="50000" fill="hold" grpId="0" nodeType="clickEffect">
                                  <p:stCondLst>
                                    <p:cond delay="0"/>
                                  </p:stCondLst>
                                  <p:childTnLst>
                                    <p:animMotion origin="layout" path="M 0.0008 1.6763E-6 L 0.0008 -0.5748 " pathEditMode="relative" rAng="0" ptsTypes="AA">
                                      <p:cBhvr>
                                        <p:cTn id="47" dur="300" fill="hold"/>
                                        <p:tgtEl>
                                          <p:spTgt spid="2">
                                            <p:txEl>
                                              <p:pRg st="8" end="8"/>
                                            </p:txEl>
                                          </p:spTgt>
                                        </p:tgtEl>
                                        <p:attrNameLst>
                                          <p:attrName>ppt_x</p:attrName>
                                          <p:attrName>ppt_y</p:attrName>
                                        </p:attrNameLst>
                                      </p:cBhvr>
                                      <p:rCtr x="0" y="-28740"/>
                                    </p:animMotion>
                                  </p:childTnLst>
                                </p:cTn>
                              </p:par>
                              <p:par>
                                <p:cTn id="48" presetID="64" presetClass="path" presetSubtype="0" accel="50000" decel="50000" fill="hold" grpId="0" nodeType="withEffect">
                                  <p:stCondLst>
                                    <p:cond delay="0"/>
                                  </p:stCondLst>
                                  <p:childTnLst>
                                    <p:animMotion origin="layout" path="M 0.0008 -2.48555E-6 L 0.0008 -0.56046 " pathEditMode="relative" rAng="0" ptsTypes="AA">
                                      <p:cBhvr>
                                        <p:cTn id="49" dur="300" fill="hold"/>
                                        <p:tgtEl>
                                          <p:spTgt spid="2">
                                            <p:txEl>
                                              <p:pRg st="9" end="9"/>
                                            </p:txEl>
                                          </p:spTgt>
                                        </p:tgtEl>
                                        <p:attrNameLst>
                                          <p:attrName>ppt_x</p:attrName>
                                          <p:attrName>ppt_y</p:attrName>
                                        </p:attrNameLst>
                                      </p:cBhvr>
                                      <p:rCtr x="0" y="-28023"/>
                                    </p:animMotion>
                                  </p:childTnLst>
                                </p:cTn>
                              </p:par>
                              <p:par>
                                <p:cTn id="50" presetID="64" presetClass="path" presetSubtype="0" accel="50000" decel="50000" fill="hold" grpId="0" nodeType="withEffect">
                                  <p:stCondLst>
                                    <p:cond delay="0"/>
                                  </p:stCondLst>
                                  <p:childTnLst>
                                    <p:animMotion origin="layout" path="M 0.0008 2.48555E-6 L 0.0008 -0.56116 " pathEditMode="relative" rAng="0" ptsTypes="AA">
                                      <p:cBhvr>
                                        <p:cTn id="51" dur="300" fill="hold"/>
                                        <p:tgtEl>
                                          <p:spTgt spid="2">
                                            <p:txEl>
                                              <p:pRg st="10" end="10"/>
                                            </p:txEl>
                                          </p:spTgt>
                                        </p:tgtEl>
                                        <p:attrNameLst>
                                          <p:attrName>ppt_x</p:attrName>
                                          <p:attrName>ppt_y</p:attrName>
                                        </p:attrNameLst>
                                      </p:cBhvr>
                                      <p:rCtr x="0" y="-28069"/>
                                    </p:animMotion>
                                  </p:childTnLst>
                                </p:cTn>
                              </p:par>
                              <p:par>
                                <p:cTn id="52" presetID="10" presetClass="exit" presetSubtype="0" fill="hold" grpId="1" nodeType="withEffect">
                                  <p:stCondLst>
                                    <p:cond delay="0"/>
                                  </p:stCondLst>
                                  <p:childTnLst>
                                    <p:animEffect transition="out" filter="fade">
                                      <p:cBhvr>
                                        <p:cTn id="53" dur="300"/>
                                        <p:tgtEl>
                                          <p:spTgt spid="2">
                                            <p:txEl>
                                              <p:pRg st="0" end="0"/>
                                            </p:txEl>
                                          </p:spTgt>
                                        </p:tgtEl>
                                      </p:cBhvr>
                                    </p:animEffect>
                                    <p:set>
                                      <p:cBhvr>
                                        <p:cTn id="54" dur="1" fill="hold">
                                          <p:stCondLst>
                                            <p:cond delay="299"/>
                                          </p:stCondLst>
                                        </p:cTn>
                                        <p:tgtEl>
                                          <p:spTgt spid="2">
                                            <p:txEl>
                                              <p:pRg st="0" end="0"/>
                                            </p:tx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300"/>
                                        <p:tgtEl>
                                          <p:spTgt spid="2">
                                            <p:txEl>
                                              <p:pRg st="1" end="1"/>
                                            </p:txEl>
                                          </p:spTgt>
                                        </p:tgtEl>
                                      </p:cBhvr>
                                    </p:animEffect>
                                    <p:set>
                                      <p:cBhvr>
                                        <p:cTn id="57" dur="1" fill="hold">
                                          <p:stCondLst>
                                            <p:cond delay="299"/>
                                          </p:stCondLst>
                                        </p:cTn>
                                        <p:tgtEl>
                                          <p:spTgt spid="2">
                                            <p:txEl>
                                              <p:pRg st="1" end="1"/>
                                            </p:txEl>
                                          </p:spTgt>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300"/>
                                        <p:tgtEl>
                                          <p:spTgt spid="2">
                                            <p:txEl>
                                              <p:pRg st="2" end="2"/>
                                            </p:txEl>
                                          </p:spTgt>
                                        </p:tgtEl>
                                      </p:cBhvr>
                                    </p:animEffect>
                                    <p:set>
                                      <p:cBhvr>
                                        <p:cTn id="60" dur="1" fill="hold">
                                          <p:stCondLst>
                                            <p:cond delay="299"/>
                                          </p:stCondLst>
                                        </p:cTn>
                                        <p:tgtEl>
                                          <p:spTgt spid="2">
                                            <p:txEl>
                                              <p:pRg st="2" end="2"/>
                                            </p:txEl>
                                          </p:spTgt>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300"/>
                                        <p:tgtEl>
                                          <p:spTgt spid="2">
                                            <p:txEl>
                                              <p:pRg st="3" end="3"/>
                                            </p:txEl>
                                          </p:spTgt>
                                        </p:tgtEl>
                                      </p:cBhvr>
                                    </p:animEffect>
                                    <p:set>
                                      <p:cBhvr>
                                        <p:cTn id="63" dur="1" fill="hold">
                                          <p:stCondLst>
                                            <p:cond delay="299"/>
                                          </p:stCondLst>
                                        </p:cTn>
                                        <p:tgtEl>
                                          <p:spTgt spid="2">
                                            <p:txEl>
                                              <p:pRg st="3" end="3"/>
                                            </p:txEl>
                                          </p:spTgt>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300"/>
                                        <p:tgtEl>
                                          <p:spTgt spid="2">
                                            <p:txEl>
                                              <p:pRg st="4" end="4"/>
                                            </p:txEl>
                                          </p:spTgt>
                                        </p:tgtEl>
                                      </p:cBhvr>
                                    </p:animEffect>
                                    <p:set>
                                      <p:cBhvr>
                                        <p:cTn id="66" dur="1" fill="hold">
                                          <p:stCondLst>
                                            <p:cond delay="299"/>
                                          </p:stCondLst>
                                        </p:cTn>
                                        <p:tgtEl>
                                          <p:spTgt spid="2">
                                            <p:txEl>
                                              <p:pRg st="4" end="4"/>
                                            </p:txEl>
                                          </p:spTgt>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300"/>
                                        <p:tgtEl>
                                          <p:spTgt spid="2">
                                            <p:txEl>
                                              <p:pRg st="5" end="5"/>
                                            </p:txEl>
                                          </p:spTgt>
                                        </p:tgtEl>
                                      </p:cBhvr>
                                    </p:animEffect>
                                    <p:set>
                                      <p:cBhvr>
                                        <p:cTn id="69" dur="1" fill="hold">
                                          <p:stCondLst>
                                            <p:cond delay="299"/>
                                          </p:stCondLst>
                                        </p:cTn>
                                        <p:tgtEl>
                                          <p:spTgt spid="2">
                                            <p:txEl>
                                              <p:pRg st="5" end="5"/>
                                            </p:txEl>
                                          </p:spTgt>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300"/>
                                        <p:tgtEl>
                                          <p:spTgt spid="2">
                                            <p:txEl>
                                              <p:pRg st="6" end="6"/>
                                            </p:txEl>
                                          </p:spTgt>
                                        </p:tgtEl>
                                      </p:cBhvr>
                                    </p:animEffect>
                                    <p:set>
                                      <p:cBhvr>
                                        <p:cTn id="72" dur="1" fill="hold">
                                          <p:stCondLst>
                                            <p:cond delay="299"/>
                                          </p:stCondLst>
                                        </p:cTn>
                                        <p:tgtEl>
                                          <p:spTgt spid="2">
                                            <p:txEl>
                                              <p:pRg st="6" end="6"/>
                                            </p:txEl>
                                          </p:spTgt>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300"/>
                                        <p:tgtEl>
                                          <p:spTgt spid="2">
                                            <p:txEl>
                                              <p:pRg st="7" end="7"/>
                                            </p:txEl>
                                          </p:spTgt>
                                        </p:tgtEl>
                                      </p:cBhvr>
                                    </p:animEffect>
                                    <p:set>
                                      <p:cBhvr>
                                        <p:cTn id="75" dur="1" fill="hold">
                                          <p:stCondLst>
                                            <p:cond delay="299"/>
                                          </p:stCondLst>
                                        </p:cTn>
                                        <p:tgtEl>
                                          <p:spTgt spid="2">
                                            <p:txEl>
                                              <p:pRg st="7" end="7"/>
                                            </p:txEl>
                                          </p:spTgt>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300"/>
                                        <p:tgtEl>
                                          <p:spTgt spid="12"/>
                                        </p:tgtEl>
                                      </p:cBhvr>
                                    </p:animEffect>
                                    <p:set>
                                      <p:cBhvr>
                                        <p:cTn id="78" dur="1" fill="hold">
                                          <p:stCondLst>
                                            <p:cond delay="2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300"/>
                                        <p:tgtEl>
                                          <p:spTgt spid="13"/>
                                        </p:tgtEl>
                                      </p:cBhvr>
                                    </p:animEffect>
                                    <p:set>
                                      <p:cBhvr>
                                        <p:cTn id="81" dur="1" fill="hold">
                                          <p:stCondLst>
                                            <p:cond delay="2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300"/>
                                        <p:tgtEl>
                                          <p:spTgt spid="6"/>
                                        </p:tgtEl>
                                      </p:cBhvr>
                                    </p:animEffect>
                                    <p:set>
                                      <p:cBhvr>
                                        <p:cTn id="84" dur="1" fill="hold">
                                          <p:stCondLst>
                                            <p:cond delay="299"/>
                                          </p:stCondLst>
                                        </p:cTn>
                                        <p:tgtEl>
                                          <p:spTgt spid="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300"/>
                                        <p:tgtEl>
                                          <p:spTgt spid="8"/>
                                        </p:tgtEl>
                                      </p:cBhvr>
                                    </p:animEffect>
                                    <p:set>
                                      <p:cBhvr>
                                        <p:cTn id="87" dur="1" fill="hold">
                                          <p:stCondLst>
                                            <p:cond delay="299"/>
                                          </p:stCondLst>
                                        </p:cTn>
                                        <p:tgtEl>
                                          <p:spTgt spid="8"/>
                                        </p:tgtEl>
                                        <p:attrNameLst>
                                          <p:attrName>style.visibility</p:attrName>
                                        </p:attrNameLst>
                                      </p:cBhvr>
                                      <p:to>
                                        <p:strVal val="hidden"/>
                                      </p:to>
                                    </p:set>
                                  </p:childTnLst>
                                </p:cTn>
                              </p:par>
                              <p:par>
                                <p:cTn id="88" presetID="10" presetClass="exit" presetSubtype="0" fill="hold" grpId="2" nodeType="withEffect">
                                  <p:stCondLst>
                                    <p:cond delay="0"/>
                                  </p:stCondLst>
                                  <p:childTnLst>
                                    <p:animEffect transition="out" filter="fade">
                                      <p:cBhvr>
                                        <p:cTn id="89" dur="300"/>
                                        <p:tgtEl>
                                          <p:spTgt spid="15"/>
                                        </p:tgtEl>
                                      </p:cBhvr>
                                    </p:animEffect>
                                    <p:set>
                                      <p:cBhvr>
                                        <p:cTn id="90" dur="1" fill="hold">
                                          <p:stCondLst>
                                            <p:cond delay="299"/>
                                          </p:stCondLst>
                                        </p:cTn>
                                        <p:tgtEl>
                                          <p:spTgt spid="1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300"/>
                                        <p:tgtEl>
                                          <p:spTgt spid="16"/>
                                        </p:tgtEl>
                                      </p:cBhvr>
                                    </p:animEffect>
                                    <p:set>
                                      <p:cBhvr>
                                        <p:cTn id="93" dur="1" fill="hold">
                                          <p:stCondLst>
                                            <p:cond delay="299"/>
                                          </p:stCondLst>
                                        </p:cTn>
                                        <p:tgtEl>
                                          <p:spTgt spid="16"/>
                                        </p:tgtEl>
                                        <p:attrNameLst>
                                          <p:attrName>style.visibility</p:attrName>
                                        </p:attrNameLst>
                                      </p:cBhvr>
                                      <p:to>
                                        <p:strVal val="hidden"/>
                                      </p:to>
                                    </p:set>
                                  </p:childTnLst>
                                </p:cTn>
                              </p:par>
                            </p:childTnLst>
                          </p:cTn>
                        </p:par>
                        <p:par>
                          <p:cTn id="94" fill="hold" nodeType="afterGroup">
                            <p:stCondLst>
                              <p:cond delay="300"/>
                            </p:stCondLst>
                            <p:childTnLst>
                              <p:par>
                                <p:cTn id="95" presetID="1"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par>
                          <p:cTn id="97" fill="hold" nodeType="afterGroup">
                            <p:stCondLst>
                              <p:cond delay="300"/>
                            </p:stCondLst>
                            <p:childTnLst>
                              <p:par>
                                <p:cTn id="98" presetID="22" presetClass="entr" presetSubtype="1" fill="hold" grpId="0" nodeType="after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12" grpId="0" animBg="1"/>
      <p:bldP spid="12" grpId="1" animBg="1"/>
      <p:bldP spid="13" grpId="0" animBg="1"/>
      <p:bldP spid="13" grpId="1" animBg="1"/>
      <p:bldP spid="13" grpId="2" animBg="1"/>
      <p:bldP spid="13" grpId="3" animBg="1"/>
      <p:bldP spid="6" grpId="0" animBg="1"/>
      <p:bldP spid="6" grpId="1" animBg="1"/>
      <p:bldP spid="6" grpId="2" animBg="1"/>
      <p:bldP spid="8" grpId="0" animBg="1"/>
      <p:bldP spid="8" grpId="1" animBg="1"/>
      <p:bldP spid="8" grpId="2" animBg="1"/>
      <p:bldP spid="15" grpId="0" animBg="1"/>
      <p:bldP spid="15" grpId="1" animBg="1"/>
      <p:bldP spid="15" grpId="2" animBg="1"/>
      <p:bldP spid="16" grpId="0" animBg="1"/>
      <p:bldP spid="16" grpId="1"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标题 2"/>
          <p:cNvSpPr>
            <a:spLocks noGrp="1"/>
          </p:cNvSpPr>
          <p:nvPr>
            <p:ph type="title"/>
          </p:nvPr>
        </p:nvSpPr>
        <p:spPr>
          <a:xfrm>
            <a:off x="57150" y="-100013"/>
            <a:ext cx="8915400" cy="922338"/>
          </a:xfrm>
        </p:spPr>
        <p:txBody>
          <a:bodyPr/>
          <a:lstStyle/>
          <a:p>
            <a:pPr marL="571500" indent="-571500">
              <a:buFont typeface="Wingdings" pitchFamily="2" charset="2"/>
              <a:buChar char="n"/>
            </a:pPr>
            <a:r>
              <a:rPr lang="zh-CN" altLang="en-US" smtClean="0"/>
              <a:t>同密与多密</a:t>
            </a:r>
          </a:p>
        </p:txBody>
      </p:sp>
      <p:sp>
        <p:nvSpPr>
          <p:cNvPr id="4" name="内容占位符 3"/>
          <p:cNvSpPr>
            <a:spLocks noGrp="1"/>
          </p:cNvSpPr>
          <p:nvPr>
            <p:ph idx="1"/>
          </p:nvPr>
        </p:nvSpPr>
        <p:spPr>
          <a:xfrm>
            <a:off x="495300" y="981075"/>
            <a:ext cx="8915400" cy="5553075"/>
          </a:xfrm>
        </p:spPr>
        <p:txBody>
          <a:bodyPr/>
          <a:lstStyle/>
          <a:p>
            <a:pPr>
              <a:defRPr/>
            </a:pPr>
            <a:r>
              <a:rPr lang="zh-CN" altLang="en-US" sz="1800" dirty="0"/>
              <a:t>在数字电视加扰、解扰的实现过程中，可采用同密与多密技术。同密</a:t>
            </a:r>
            <a:r>
              <a:rPr lang="en-US" altLang="zh-CN" sz="1800" dirty="0"/>
              <a:t>(</a:t>
            </a:r>
            <a:r>
              <a:rPr lang="en-US" altLang="zh-CN" sz="1800" dirty="0" err="1"/>
              <a:t>Simulcrypt</a:t>
            </a:r>
            <a:r>
              <a:rPr lang="en-US" altLang="zh-CN" sz="1800" dirty="0"/>
              <a:t>)</a:t>
            </a:r>
            <a:r>
              <a:rPr lang="zh-CN" altLang="en-US" sz="1800" dirty="0"/>
              <a:t>技术是通过同一种加扰算法和加扰控制信息，使多个条件接收系统一同工作的技术或方式，其核心是不同设备生产厂家采用一个通用的加扰方式，但对各自的密钥数据则采用各自的加密算法，同时要遵循通用的加扰算法来加扰电视节目。对于数字电视条件接收系统，中国已确定采用同密技术，同时正在加快研究开发具有自主知识产权的条件接收系统，中国远程教育卫星传输系统也已决定采用同密条件接收系统</a:t>
            </a:r>
            <a:r>
              <a:rPr lang="zh-CN" altLang="en-US" sz="1800" dirty="0" smtClean="0"/>
              <a:t>。</a:t>
            </a:r>
            <a:endParaRPr lang="en-US" altLang="zh-CN" sz="1800" dirty="0" smtClean="0"/>
          </a:p>
          <a:p>
            <a:pPr>
              <a:defRPr/>
            </a:pPr>
            <a:r>
              <a:rPr lang="zh-CN" altLang="en-US" sz="1800" dirty="0" smtClean="0"/>
              <a:t>同</a:t>
            </a:r>
            <a:r>
              <a:rPr lang="zh-CN" altLang="en-US" sz="1800" dirty="0"/>
              <a:t>密技术的条件接收如图</a:t>
            </a:r>
            <a:r>
              <a:rPr lang="en-US" altLang="zh-CN" sz="1800" dirty="0"/>
              <a:t>5-7</a:t>
            </a:r>
            <a:r>
              <a:rPr lang="zh-CN" altLang="en-US" sz="1800" dirty="0"/>
              <a:t>所示，在发送端，条件接收器</a:t>
            </a:r>
            <a:r>
              <a:rPr lang="en-US" altLang="zh-CN" sz="1800" dirty="0"/>
              <a:t>1</a:t>
            </a:r>
            <a:r>
              <a:rPr lang="zh-CN" altLang="en-US" sz="1800" dirty="0"/>
              <a:t>和</a:t>
            </a:r>
            <a:r>
              <a:rPr lang="en-US" altLang="zh-CN" sz="1800" dirty="0"/>
              <a:t>2</a:t>
            </a:r>
            <a:r>
              <a:rPr lang="zh-CN" altLang="en-US" sz="1800" dirty="0"/>
              <a:t>同时对进入复用器的所有节目进行条件接收控制处理，所产生的</a:t>
            </a:r>
            <a:r>
              <a:rPr lang="en-US" altLang="zh-CN" sz="1800" dirty="0" err="1"/>
              <a:t>ECMl</a:t>
            </a:r>
            <a:r>
              <a:rPr lang="zh-CN" altLang="en-US" sz="1800" dirty="0"/>
              <a:t>、</a:t>
            </a:r>
            <a:r>
              <a:rPr lang="en-US" altLang="zh-CN" sz="1800" dirty="0" err="1"/>
              <a:t>EMMl</a:t>
            </a:r>
            <a:r>
              <a:rPr lang="zh-CN" altLang="en-US" sz="1800" dirty="0"/>
              <a:t>和</a:t>
            </a:r>
            <a:r>
              <a:rPr lang="en-US" altLang="zh-CN" sz="1800" dirty="0"/>
              <a:t>ECM2</a:t>
            </a:r>
            <a:r>
              <a:rPr lang="zh-CN" altLang="en-US" sz="1800" dirty="0"/>
              <a:t>、</a:t>
            </a:r>
            <a:r>
              <a:rPr lang="en-US" altLang="zh-CN" sz="1800" dirty="0"/>
              <a:t>EMM2</a:t>
            </a:r>
            <a:r>
              <a:rPr lang="zh-CN" altLang="en-US" sz="1800" dirty="0"/>
              <a:t>信号数据流与节目数据流复合后一同传送给用户。在接收端，接收机</a:t>
            </a:r>
            <a:r>
              <a:rPr lang="en-US" altLang="zh-CN" sz="1800" dirty="0"/>
              <a:t>A</a:t>
            </a:r>
            <a:r>
              <a:rPr lang="zh-CN" altLang="en-US" sz="1800" dirty="0"/>
              <a:t>中由于装有条件接收系统</a:t>
            </a:r>
            <a:r>
              <a:rPr lang="en-US" altLang="zh-CN" sz="1800" dirty="0"/>
              <a:t>1</a:t>
            </a:r>
            <a:r>
              <a:rPr lang="zh-CN" altLang="en-US" sz="1800" dirty="0"/>
              <a:t>的子系统，能够对条件接收器</a:t>
            </a:r>
            <a:r>
              <a:rPr lang="en-US" altLang="zh-CN" sz="1800" dirty="0"/>
              <a:t>1</a:t>
            </a:r>
            <a:r>
              <a:rPr lang="zh-CN" altLang="en-US" sz="1800" dirty="0"/>
              <a:t>产生的</a:t>
            </a:r>
            <a:r>
              <a:rPr lang="en-US" altLang="zh-CN" sz="1800" dirty="0" err="1"/>
              <a:t>ECMl</a:t>
            </a:r>
            <a:r>
              <a:rPr lang="zh-CN" altLang="en-US" sz="1800" dirty="0"/>
              <a:t>和</a:t>
            </a:r>
            <a:r>
              <a:rPr lang="en-US" altLang="zh-CN" sz="1800" dirty="0" err="1"/>
              <a:t>EMMl</a:t>
            </a:r>
            <a:r>
              <a:rPr lang="zh-CN" altLang="en-US" sz="1800" dirty="0"/>
              <a:t>信号进行解码，从而接收到此系统授权的节目，若接收机</a:t>
            </a:r>
            <a:r>
              <a:rPr lang="en-US" altLang="zh-CN" sz="1800" dirty="0"/>
              <a:t>A</a:t>
            </a:r>
            <a:r>
              <a:rPr lang="zh-CN" altLang="en-US" sz="1800" dirty="0"/>
              <a:t>得到了所有被加扰节目的授权，则它仅用装有条件接收系统</a:t>
            </a:r>
            <a:r>
              <a:rPr lang="en-US" altLang="zh-CN" sz="1800" dirty="0"/>
              <a:t>1</a:t>
            </a:r>
            <a:r>
              <a:rPr lang="zh-CN" altLang="en-US" sz="1800" dirty="0"/>
              <a:t>的子系统，就能收看到所有从发送端传来的节目</a:t>
            </a:r>
            <a:r>
              <a:rPr lang="zh-CN" altLang="en-US" sz="1800" dirty="0" smtClean="0"/>
              <a:t>。</a:t>
            </a:r>
            <a:endParaRPr lang="en-US" altLang="zh-CN" sz="1800" dirty="0" smtClean="0"/>
          </a:p>
          <a:p>
            <a:pPr>
              <a:defRPr/>
            </a:pPr>
            <a:r>
              <a:rPr lang="zh-CN" altLang="en-US" sz="1800" dirty="0" smtClean="0"/>
              <a:t>多密</a:t>
            </a:r>
            <a:r>
              <a:rPr lang="en-US" altLang="zh-CN" sz="1800" dirty="0"/>
              <a:t>(</a:t>
            </a:r>
            <a:r>
              <a:rPr lang="en-US" altLang="zh-CN" sz="1800" dirty="0" err="1"/>
              <a:t>Multicrypt</a:t>
            </a:r>
            <a:r>
              <a:rPr lang="en-US" altLang="zh-CN" sz="1800" dirty="0"/>
              <a:t>)</a:t>
            </a:r>
            <a:r>
              <a:rPr lang="zh-CN" altLang="en-US" sz="1800" dirty="0"/>
              <a:t>技术是指将多个不同条件接收系统的码流复用在一个传送流中传送，接收端有条件接收多个不同条件接收系统节目的技术或方式。多密技术要求数字卫星接收机采用</a:t>
            </a:r>
            <a:r>
              <a:rPr lang="en-US" altLang="zh-CN" sz="1800" dirty="0"/>
              <a:t>CI</a:t>
            </a:r>
            <a:r>
              <a:rPr lang="zh-CN" altLang="en-US" sz="1800" dirty="0"/>
              <a:t>技术，实现同一接收机可以接收不同条件接收系统的加密节目，从用户角度看，不会因只购买一家条件接收数字卫星接收机而使服务受到限制，用户还有选择其他条件接收服务的可能性。</a:t>
            </a:r>
            <a:br>
              <a:rPr lang="zh-CN" altLang="en-US" sz="1800" dirty="0"/>
            </a:br>
            <a:endParaRPr lang="zh-CN" altLang="en-US" sz="1800" dirty="0"/>
          </a:p>
        </p:txBody>
      </p:sp>
      <p:sp>
        <p:nvSpPr>
          <p:cNvPr id="34820"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E07A77-4DD9-46D6-84C4-B7F8C6475B88}" type="slidenum">
              <a:rPr lang="en-US" altLang="zh-CN" smtClean="0">
                <a:solidFill>
                  <a:srgbClr val="000000"/>
                </a:solidFill>
                <a:latin typeface="Lucida Sans" pitchFamily="34" charset="0"/>
              </a:rPr>
              <a:pPr eaLnBrk="1" hangingPunct="1"/>
              <a:t>76</a:t>
            </a:fld>
            <a:endParaRPr lang="en-US" altLang="zh-CN" smtClean="0">
              <a:solidFill>
                <a:srgbClr val="000000"/>
              </a:solidFill>
              <a:latin typeface="Lucida Sans" pitchFamily="34" charset="0"/>
            </a:endParaRPr>
          </a:p>
        </p:txBody>
      </p:sp>
      <p:sp>
        <p:nvSpPr>
          <p:cNvPr id="5" name="虚尾箭头 4">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3"/>
          <p:cNvSpPr>
            <a:spLocks noGrp="1"/>
          </p:cNvSpPr>
          <p:nvPr>
            <p:ph type="title"/>
          </p:nvPr>
        </p:nvSpPr>
        <p:spPr>
          <a:xfrm>
            <a:off x="57150" y="-85725"/>
            <a:ext cx="8915400" cy="922338"/>
          </a:xfrm>
        </p:spPr>
        <p:txBody>
          <a:bodyPr/>
          <a:lstStyle/>
          <a:p>
            <a:r>
              <a:rPr lang="en-US" altLang="zh-CN" dirty="0" smtClean="0"/>
              <a:t>4. CAS</a:t>
            </a:r>
            <a:r>
              <a:rPr lang="zh-CN" altLang="en-US" dirty="0" smtClean="0"/>
              <a:t>的提供商</a:t>
            </a:r>
          </a:p>
        </p:txBody>
      </p:sp>
      <p:graphicFrame>
        <p:nvGraphicFramePr>
          <p:cNvPr id="5" name="内容占位符 4"/>
          <p:cNvGraphicFramePr>
            <a:graphicFrameLocks noGrp="1"/>
          </p:cNvGraphicFramePr>
          <p:nvPr>
            <p:ph sz="half" idx="1"/>
          </p:nvPr>
        </p:nvGraphicFramePr>
        <p:xfrm>
          <a:off x="495300" y="1087438"/>
          <a:ext cx="4381500" cy="4789619"/>
        </p:xfrm>
        <a:graphic>
          <a:graphicData uri="http://schemas.openxmlformats.org/drawingml/2006/table">
            <a:tbl>
              <a:tblPr firstRow="1" bandRow="1">
                <a:tableStyleId>{17292A2E-F333-43FB-9621-5CBBE7FDCDCB}</a:tableStyleId>
              </a:tblPr>
              <a:tblGrid>
                <a:gridCol w="857300"/>
                <a:gridCol w="3524200"/>
              </a:tblGrid>
              <a:tr h="457132">
                <a:tc gridSpan="2">
                  <a:txBody>
                    <a:bodyPr/>
                    <a:lstStyle/>
                    <a:p>
                      <a:pPr algn="ctr"/>
                      <a:r>
                        <a:rPr lang="zh-CN" altLang="en-US" sz="2400" b="0" dirty="0" smtClean="0">
                          <a:latin typeface="+mj-ea"/>
                          <a:ea typeface="+mj-ea"/>
                        </a:rPr>
                        <a:t>康佳机顶盒集成</a:t>
                      </a:r>
                      <a:r>
                        <a:rPr lang="en-US" altLang="zh-CN" sz="2400" b="0" dirty="0" smtClean="0">
                          <a:latin typeface="+mj-ea"/>
                          <a:ea typeface="+mj-ea"/>
                        </a:rPr>
                        <a:t>CA</a:t>
                      </a:r>
                      <a:r>
                        <a:rPr lang="zh-CN" altLang="en-US" sz="2400" b="0" dirty="0" smtClean="0">
                          <a:latin typeface="+mj-ea"/>
                          <a:ea typeface="+mj-ea"/>
                        </a:rPr>
                        <a:t>及编码</a:t>
                      </a:r>
                      <a:endParaRPr lang="zh-CN" altLang="en-US" sz="2400" b="0" dirty="0">
                        <a:latin typeface="+mj-ea"/>
                        <a:ea typeface="+mj-ea"/>
                      </a:endParaRPr>
                    </a:p>
                  </a:txBody>
                  <a:tcPr marT="45693" marB="45693">
                    <a:lnB w="12700" cap="flat" cmpd="sng" algn="ctr">
                      <a:solidFill>
                        <a:schemeClr val="bg1"/>
                      </a:solidFill>
                      <a:prstDash val="solid"/>
                      <a:round/>
                      <a:headEnd type="none" w="med" len="med"/>
                      <a:tailEnd type="none" w="med" len="med"/>
                    </a:lnB>
                    <a:solidFill>
                      <a:schemeClr val="tx1">
                        <a:lumMod val="75000"/>
                        <a:lumOff val="25000"/>
                      </a:schemeClr>
                    </a:solidFill>
                  </a:tcPr>
                </a:tc>
                <a:tc hMerge="1">
                  <a:txBody>
                    <a:bodyPr/>
                    <a:lstStyle/>
                    <a:p>
                      <a:endParaRPr lang="zh-CN" altLang="en-US" dirty="0"/>
                    </a:p>
                  </a:txBody>
                  <a:tcPr>
                    <a:solidFill>
                      <a:schemeClr val="tx1">
                        <a:lumMod val="75000"/>
                        <a:lumOff val="25000"/>
                      </a:schemeClr>
                    </a:solidFill>
                  </a:tcPr>
                </a:tc>
              </a:tr>
              <a:tr h="370613">
                <a:tc>
                  <a:txBody>
                    <a:bodyPr/>
                    <a:lstStyle/>
                    <a:p>
                      <a:pPr algn="ctr"/>
                      <a:r>
                        <a:rPr lang="zh-CN" altLang="en-US" sz="1800" b="0" dirty="0" smtClean="0">
                          <a:solidFill>
                            <a:schemeClr val="accent1"/>
                          </a:solidFill>
                          <a:latin typeface="+mj-ea"/>
                          <a:ea typeface="+mj-ea"/>
                        </a:rPr>
                        <a:t>字母</a:t>
                      </a:r>
                      <a:endParaRPr lang="zh-CN" altLang="en-US" sz="1800" b="0" dirty="0">
                        <a:solidFill>
                          <a:schemeClr val="accent1"/>
                        </a:solidFill>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zh-CN" altLang="en-US" sz="1800" b="0" dirty="0" smtClean="0">
                          <a:solidFill>
                            <a:schemeClr val="accent1"/>
                          </a:solidFill>
                          <a:latin typeface="+mj-ea"/>
                          <a:ea typeface="+mj-ea"/>
                        </a:rPr>
                        <a:t>含义</a:t>
                      </a:r>
                      <a:endParaRPr lang="zh-CN" altLang="en-US" sz="1800" b="0" dirty="0">
                        <a:solidFill>
                          <a:schemeClr val="accent1"/>
                        </a:solidFill>
                        <a:latin typeface="+mj-ea"/>
                        <a:ea typeface="+mj-ea"/>
                      </a:endParaRPr>
                    </a:p>
                  </a:txBody>
                  <a:tcPr marT="45693" marB="45693">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r>
              <a:tr h="396174">
                <a:tc>
                  <a:txBody>
                    <a:bodyPr/>
                    <a:lstStyle/>
                    <a:p>
                      <a:pPr algn="ctr"/>
                      <a:r>
                        <a:rPr lang="en-US" altLang="zh-CN" sz="2000" b="0" dirty="0" smtClean="0">
                          <a:latin typeface="+mj-ea"/>
                          <a:ea typeface="+mj-ea"/>
                        </a:rPr>
                        <a:t>A</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smtClean="0">
                          <a:latin typeface="+mj-ea"/>
                          <a:ea typeface="+mj-ea"/>
                        </a:rPr>
                        <a:t>CANAL+</a:t>
                      </a:r>
                      <a:r>
                        <a:rPr lang="zh-CN" altLang="en-US" sz="2000" b="0" dirty="0" smtClean="0">
                          <a:latin typeface="+mj-ea"/>
                          <a:ea typeface="+mj-ea"/>
                        </a:rPr>
                        <a:t>（法国）</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B</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dirty="0" smtClean="0">
                          <a:latin typeface="+mj-ea"/>
                          <a:ea typeface="+mj-ea"/>
                        </a:rPr>
                        <a:t>天柏</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C</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err="1" smtClean="0">
                          <a:latin typeface="+mj-ea"/>
                          <a:ea typeface="+mj-ea"/>
                        </a:rPr>
                        <a:t>Conax</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D</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dirty="0" smtClean="0">
                          <a:latin typeface="+mj-ea"/>
                          <a:ea typeface="+mj-ea"/>
                        </a:rPr>
                        <a:t>数码视讯</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E</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smtClean="0">
                          <a:latin typeface="+mj-ea"/>
                          <a:ea typeface="+mj-ea"/>
                        </a:rPr>
                        <a:t>Enigma</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F</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b="0" dirty="0" smtClean="0">
                          <a:latin typeface="+mj-ea"/>
                          <a:ea typeface="+mj-ea"/>
                        </a:rPr>
                        <a:t>东方广视</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G</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err="1" smtClean="0">
                          <a:latin typeface="+mj-ea"/>
                          <a:ea typeface="+mj-ea"/>
                        </a:rPr>
                        <a:t>Nagra</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H</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smtClean="0">
                          <a:latin typeface="+mj-ea"/>
                          <a:ea typeface="+mj-ea"/>
                        </a:rPr>
                        <a:t>Griffin</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b="0" dirty="0" smtClean="0">
                          <a:latin typeface="+mj-ea"/>
                          <a:ea typeface="+mj-ea"/>
                        </a:rPr>
                        <a:t>I</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b="0" dirty="0" err="1" smtClean="0">
                          <a:latin typeface="+mj-ea"/>
                          <a:ea typeface="+mj-ea"/>
                        </a:rPr>
                        <a:t>Irdeto</a:t>
                      </a:r>
                      <a:r>
                        <a:rPr lang="zh-CN" altLang="en-US" sz="2000" b="0" dirty="0" smtClean="0">
                          <a:latin typeface="+mj-ea"/>
                          <a:ea typeface="+mj-ea"/>
                        </a:rPr>
                        <a:t>（荷兰）</a:t>
                      </a:r>
                      <a:endParaRPr lang="zh-CN" altLang="en-US" sz="2000" b="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174">
                <a:tc>
                  <a:txBody>
                    <a:bodyPr/>
                    <a:lstStyle/>
                    <a:p>
                      <a:pPr algn="ctr"/>
                      <a:r>
                        <a:rPr lang="en-US" altLang="zh-CN" sz="2000" dirty="0" smtClean="0">
                          <a:latin typeface="+mj-ea"/>
                          <a:ea typeface="+mj-ea"/>
                        </a:rPr>
                        <a:t>J</a:t>
                      </a:r>
                      <a:endParaRPr lang="zh-CN" altLang="en-US" sz="200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latin typeface="+mj-ea"/>
                          <a:ea typeface="+mj-ea"/>
                        </a:rPr>
                        <a:t>三洲迅驰</a:t>
                      </a:r>
                      <a:endParaRPr lang="zh-CN" altLang="en-US" sz="2000" dirty="0">
                        <a:latin typeface="+mj-ea"/>
                        <a:ea typeface="+mj-ea"/>
                      </a:endParaRPr>
                    </a:p>
                  </a:txBody>
                  <a:tcPr marT="45693" marB="456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内容占位符 7"/>
          <p:cNvGraphicFramePr>
            <a:graphicFrameLocks noGrp="1"/>
          </p:cNvGraphicFramePr>
          <p:nvPr>
            <p:ph sz="half" idx="2"/>
          </p:nvPr>
        </p:nvGraphicFramePr>
        <p:xfrm>
          <a:off x="5029200" y="1052513"/>
          <a:ext cx="4381500" cy="4419600"/>
        </p:xfrm>
        <a:graphic>
          <a:graphicData uri="http://schemas.openxmlformats.org/drawingml/2006/table">
            <a:tbl>
              <a:tblPr firstRow="1" bandRow="1">
                <a:tableStyleId>{17292A2E-F333-43FB-9621-5CBBE7FDCDCB}</a:tableStyleId>
              </a:tblPr>
              <a:tblGrid>
                <a:gridCol w="787896"/>
                <a:gridCol w="3593604"/>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j-ea"/>
                          <a:ea typeface="+mj-ea"/>
                        </a:rPr>
                        <a:t>康佳机顶盒集成</a:t>
                      </a:r>
                      <a:r>
                        <a:rPr lang="en-US" altLang="zh-CN" sz="2400" b="0" dirty="0" smtClean="0">
                          <a:latin typeface="+mj-ea"/>
                          <a:ea typeface="+mj-ea"/>
                        </a:rPr>
                        <a:t>CA</a:t>
                      </a:r>
                      <a:r>
                        <a:rPr lang="zh-CN" altLang="en-US" sz="2400" b="0" dirty="0" smtClean="0">
                          <a:latin typeface="+mj-ea"/>
                          <a:ea typeface="+mj-ea"/>
                        </a:rPr>
                        <a:t>及编码（续）</a:t>
                      </a:r>
                      <a:endParaRPr lang="zh-CN" altLang="en-US" b="0" dirty="0" smtClean="0">
                        <a:latin typeface="+mj-ea"/>
                        <a:ea typeface="+mj-ea"/>
                      </a:endParaRPr>
                    </a:p>
                  </a:txBody>
                  <a:tcPr>
                    <a:lnB w="12700" cap="flat" cmpd="sng" algn="ctr">
                      <a:solidFill>
                        <a:schemeClr val="bg1"/>
                      </a:solidFill>
                      <a:prstDash val="solid"/>
                      <a:round/>
                      <a:headEnd type="none" w="med" len="med"/>
                      <a:tailEnd type="none" w="med" len="med"/>
                    </a:lnB>
                    <a:solidFill>
                      <a:schemeClr val="tx1">
                        <a:lumMod val="75000"/>
                        <a:lumOff val="25000"/>
                      </a:schemeClr>
                    </a:solidFill>
                  </a:tcPr>
                </a:tc>
                <a:tc hMerge="1">
                  <a:txBody>
                    <a:bodyPr/>
                    <a:lstStyle/>
                    <a:p>
                      <a:endParaRPr lang="zh-CN" altLang="en-US" dirty="0"/>
                    </a:p>
                  </a:txBody>
                  <a:tcPr>
                    <a:solidFill>
                      <a:schemeClr val="tx1">
                        <a:lumMod val="75000"/>
                        <a:lumOff val="25000"/>
                      </a:schemeClr>
                    </a:solidFill>
                  </a:tcPr>
                </a:tc>
              </a:tr>
              <a:tr h="370840">
                <a:tc>
                  <a:txBody>
                    <a:bodyPr/>
                    <a:lstStyle/>
                    <a:p>
                      <a:pPr algn="ctr"/>
                      <a:r>
                        <a:rPr lang="zh-CN" altLang="en-US" sz="2000" b="0" dirty="0" smtClean="0">
                          <a:solidFill>
                            <a:schemeClr val="accent1"/>
                          </a:solidFill>
                          <a:latin typeface="+mj-ea"/>
                          <a:ea typeface="+mj-ea"/>
                        </a:rPr>
                        <a:t>字母</a:t>
                      </a:r>
                      <a:endParaRPr lang="zh-CN" altLang="en-US" sz="2000" b="0" dirty="0">
                        <a:solidFill>
                          <a:schemeClr val="accent1"/>
                        </a:solidFill>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zh-CN" altLang="en-US" sz="2000" b="0" dirty="0" smtClean="0">
                          <a:solidFill>
                            <a:schemeClr val="accent1"/>
                          </a:solidFill>
                          <a:latin typeface="+mj-ea"/>
                          <a:ea typeface="+mj-ea"/>
                        </a:rPr>
                        <a:t>含义</a:t>
                      </a:r>
                      <a:endParaRPr lang="zh-CN" altLang="en-US" sz="2000" b="0" dirty="0">
                        <a:solidFill>
                          <a:schemeClr val="accent1"/>
                        </a:solidFill>
                        <a:latin typeface="+mj-ea"/>
                        <a:ea typeface="+mj-ea"/>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r>
              <a:tr h="370840">
                <a:tc>
                  <a:txBody>
                    <a:bodyPr/>
                    <a:lstStyle/>
                    <a:p>
                      <a:pPr algn="ctr"/>
                      <a:r>
                        <a:rPr lang="en-US" altLang="zh-CN" sz="2000" dirty="0" smtClean="0">
                          <a:latin typeface="+mj-ea"/>
                          <a:ea typeface="+mj-ea"/>
                        </a:rPr>
                        <a:t>K</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latin typeface="+mj-ea"/>
                          <a:ea typeface="+mj-ea"/>
                        </a:rPr>
                        <a:t>KONKA</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M</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latin typeface="+mj-ea"/>
                          <a:ea typeface="+mj-ea"/>
                        </a:rPr>
                        <a:t>数视通</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N</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latin typeface="+mj-ea"/>
                          <a:ea typeface="+mj-ea"/>
                        </a:rPr>
                        <a:t>NDS</a:t>
                      </a:r>
                      <a:r>
                        <a:rPr lang="zh-CN" altLang="en-US" sz="2000" dirty="0" smtClean="0">
                          <a:latin typeface="+mj-ea"/>
                          <a:ea typeface="+mj-ea"/>
                        </a:rPr>
                        <a:t>（英国）</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R</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smtClean="0">
                          <a:latin typeface="+mj-ea"/>
                          <a:ea typeface="+mj-ea"/>
                        </a:rPr>
                        <a:t>Crypton</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S(K)</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smtClean="0">
                          <a:latin typeface="+mj-ea"/>
                          <a:ea typeface="+mj-ea"/>
                        </a:rPr>
                        <a:t>算通（中国）</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T</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latin typeface="+mj-ea"/>
                          <a:ea typeface="+mj-ea"/>
                        </a:rPr>
                        <a:t>同方（中国）</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V</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err="1" smtClean="0">
                          <a:latin typeface="+mj-ea"/>
                          <a:ea typeface="+mj-ea"/>
                        </a:rPr>
                        <a:t>Viaccess</a:t>
                      </a:r>
                      <a:r>
                        <a:rPr lang="zh-CN" altLang="en-US" sz="2000" dirty="0" smtClean="0">
                          <a:latin typeface="+mj-ea"/>
                          <a:ea typeface="+mj-ea"/>
                        </a:rPr>
                        <a:t>（法国）</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000" dirty="0" smtClean="0">
                          <a:latin typeface="+mj-ea"/>
                          <a:ea typeface="+mj-ea"/>
                        </a:rPr>
                        <a:t>X</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latin typeface="+mj-ea"/>
                          <a:ea typeface="+mj-ea"/>
                        </a:rPr>
                        <a:t>多</a:t>
                      </a:r>
                      <a:r>
                        <a:rPr lang="en-US" altLang="zh-CN" sz="2000" dirty="0" smtClean="0">
                          <a:latin typeface="+mj-ea"/>
                          <a:ea typeface="+mj-ea"/>
                        </a:rPr>
                        <a:t>CA</a:t>
                      </a:r>
                      <a:r>
                        <a:rPr lang="zh-CN" altLang="en-US" sz="2000" dirty="0" smtClean="0">
                          <a:latin typeface="+mj-ea"/>
                          <a:ea typeface="+mj-ea"/>
                        </a:rPr>
                        <a:t>产品</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4712">
                <a:tc>
                  <a:txBody>
                    <a:bodyPr/>
                    <a:lstStyle/>
                    <a:p>
                      <a:pPr algn="ctr"/>
                      <a:r>
                        <a:rPr lang="en-US" altLang="zh-CN" sz="2000" dirty="0" smtClean="0">
                          <a:latin typeface="+mj-ea"/>
                          <a:ea typeface="+mj-ea"/>
                        </a:rPr>
                        <a:t>Z</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smtClean="0">
                          <a:latin typeface="+mj-ea"/>
                          <a:ea typeface="+mj-ea"/>
                        </a:rPr>
                        <a:t>中视联</a:t>
                      </a:r>
                      <a:endParaRPr lang="zh-CN" altLang="en-US" sz="2000" dirty="0">
                        <a:latin typeface="+mj-ea"/>
                        <a:ea typeface="+mj-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矩形 8"/>
          <p:cNvSpPr/>
          <p:nvPr/>
        </p:nvSpPr>
        <p:spPr>
          <a:xfrm>
            <a:off x="1814513" y="2133600"/>
            <a:ext cx="5875337" cy="1014413"/>
          </a:xfrm>
          <a:prstGeom prst="rect">
            <a:avLst/>
          </a:prstGeom>
        </p:spPr>
        <p:txBody>
          <a:bodyPr wrap="none">
            <a:spAutoFit/>
          </a:bodyPr>
          <a:lstStyle/>
          <a:p>
            <a:pPr>
              <a:defRPr/>
            </a:pPr>
            <a:r>
              <a:rPr lang="en-US" altLang="zh-CN" sz="6000" b="1" u="sng" dirty="0">
                <a:latin typeface="Lucida Sans" pitchFamily="34" charset="0"/>
                <a:ea typeface="宋体" charset="-122"/>
              </a:rPr>
              <a:t>HD</a:t>
            </a:r>
            <a:r>
              <a:rPr lang="en-US" altLang="zh-CN" sz="6000" b="1" dirty="0">
                <a:latin typeface="Lucida Sans" pitchFamily="34" charset="0"/>
                <a:ea typeface="宋体" charset="-122"/>
              </a:rPr>
              <a:t>C</a:t>
            </a:r>
            <a:r>
              <a:rPr lang="en-US" altLang="zh-CN" sz="6000" b="1" u="sng" dirty="0">
                <a:latin typeface="Lucida Sans" pitchFamily="34" charset="0"/>
                <a:ea typeface="宋体" charset="-122"/>
              </a:rPr>
              <a:t>52</a:t>
            </a:r>
            <a:r>
              <a:rPr lang="en-US" altLang="zh-CN" sz="6000" b="1" dirty="0">
                <a:latin typeface="Lucida Sans" pitchFamily="34" charset="0"/>
                <a:ea typeface="宋体" charset="-122"/>
              </a:rPr>
              <a:t>6-</a:t>
            </a:r>
            <a:r>
              <a:rPr lang="en-US" altLang="zh-CN" sz="6000" b="1" u="sng" dirty="0">
                <a:latin typeface="Lucida Sans" pitchFamily="34" charset="0"/>
                <a:ea typeface="宋体" charset="-122"/>
              </a:rPr>
              <a:t>A2</a:t>
            </a:r>
            <a:r>
              <a:rPr lang="en-US" altLang="zh-CN" sz="6000" b="1" dirty="0">
                <a:latin typeface="Lucida Sans" pitchFamily="34" charset="0"/>
                <a:ea typeface="宋体" charset="-122"/>
              </a:rPr>
              <a:t>1-</a:t>
            </a:r>
            <a:r>
              <a:rPr lang="en-US" altLang="zh-CN" sz="6000" b="1" dirty="0">
                <a:solidFill>
                  <a:srgbClr val="FF0000"/>
                </a:solidFill>
                <a:effectLst>
                  <a:outerShdw blurRad="38100" dist="38100" dir="2700000" algn="tl">
                    <a:srgbClr val="000000">
                      <a:alpha val="43137"/>
                    </a:srgbClr>
                  </a:outerShdw>
                </a:effectLst>
                <a:latin typeface="Lucida Sans" pitchFamily="34" charset="0"/>
                <a:ea typeface="宋体" charset="-122"/>
              </a:rPr>
              <a:t>S</a:t>
            </a:r>
            <a:endParaRPr lang="zh-CN" altLang="en-US" sz="6000" b="1" dirty="0">
              <a:solidFill>
                <a:srgbClr val="FF0000"/>
              </a:solidFill>
              <a:effectLst>
                <a:outerShdw blurRad="38100" dist="38100" dir="2700000" algn="tl">
                  <a:srgbClr val="000000">
                    <a:alpha val="43137"/>
                  </a:srgbClr>
                </a:outerShdw>
              </a:effectLst>
              <a:latin typeface="Lucida Sans" pitchFamily="34" charset="0"/>
              <a:ea typeface="宋体"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185959215"/>
              </p:ext>
            </p:extLst>
          </p:nvPr>
        </p:nvGraphicFramePr>
        <p:xfrm>
          <a:off x="5035550" y="3500438"/>
          <a:ext cx="4381500" cy="396875"/>
        </p:xfrm>
        <a:graphic>
          <a:graphicData uri="http://schemas.openxmlformats.org/drawingml/2006/table">
            <a:tbl>
              <a:tblPr firstRow="1" bandRow="1">
                <a:tableStyleId>{17292A2E-F333-43FB-9621-5CBBE7FDCDCB}</a:tableStyleId>
              </a:tblPr>
              <a:tblGrid>
                <a:gridCol w="781546"/>
                <a:gridCol w="3599954"/>
              </a:tblGrid>
              <a:tr h="396875">
                <a:tc>
                  <a:txBody>
                    <a:bodyPr/>
                    <a:lstStyle/>
                    <a:p>
                      <a:pPr marL="0" algn="ctr" defTabSz="914400" rtl="0" eaLnBrk="1" latinLnBrk="0" hangingPunct="1"/>
                      <a:r>
                        <a:rPr lang="en-US" altLang="zh-CN" sz="2000" kern="1200" dirty="0" smtClean="0">
                          <a:solidFill>
                            <a:schemeClr val="tx1"/>
                          </a:solidFill>
                          <a:latin typeface="+mj-ea"/>
                          <a:ea typeface="+mj-ea"/>
                          <a:cs typeface="+mn-cs"/>
                        </a:rPr>
                        <a:t>S(K)</a:t>
                      </a:r>
                      <a:endParaRPr lang="zh-CN" altLang="en-US" sz="2000" kern="1200" dirty="0">
                        <a:solidFill>
                          <a:schemeClr val="tx1"/>
                        </a:solidFill>
                        <a:latin typeface="+mj-ea"/>
                        <a:ea typeface="+mj-ea"/>
                        <a:cs typeface="+mn-cs"/>
                      </a:endParaRPr>
                    </a:p>
                  </a:txBody>
                  <a:tcPr marT="45793" marB="45793">
                    <a:noFill/>
                  </a:tcPr>
                </a:tc>
                <a:tc>
                  <a:txBody>
                    <a:bodyPr/>
                    <a:lstStyle/>
                    <a:p>
                      <a:pPr marL="0" algn="ctr" defTabSz="914400" rtl="0" eaLnBrk="1" latinLnBrk="0" hangingPunct="1"/>
                      <a:r>
                        <a:rPr lang="zh-CN" altLang="en-US" sz="2000" kern="1200" dirty="0" smtClean="0">
                          <a:solidFill>
                            <a:schemeClr val="tx1"/>
                          </a:solidFill>
                          <a:latin typeface="+mj-ea"/>
                          <a:ea typeface="+mj-ea"/>
                          <a:cs typeface="+mn-cs"/>
                        </a:rPr>
                        <a:t>算通（中国）</a:t>
                      </a:r>
                      <a:endParaRPr lang="zh-CN" altLang="en-US" sz="2000" kern="1200" dirty="0">
                        <a:solidFill>
                          <a:schemeClr val="tx1"/>
                        </a:solidFill>
                        <a:latin typeface="+mj-ea"/>
                        <a:ea typeface="+mj-ea"/>
                        <a:cs typeface="+mn-cs"/>
                      </a:endParaRPr>
                    </a:p>
                  </a:txBody>
                  <a:tcPr marT="45793" marB="45793">
                    <a:noFill/>
                  </a:tcPr>
                </a:tc>
              </a:tr>
            </a:tbl>
          </a:graphicData>
        </a:graphic>
      </p:graphicFrame>
      <p:sp>
        <p:nvSpPr>
          <p:cNvPr id="7" name="虚尾箭头 6">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2" name="TextBox 1"/>
          <p:cNvSpPr txBox="1"/>
          <p:nvPr/>
        </p:nvSpPr>
        <p:spPr bwMode="auto">
          <a:xfrm>
            <a:off x="5024438" y="5510213"/>
            <a:ext cx="4392612" cy="10144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defRPr/>
            </a:pPr>
            <a:r>
              <a:rPr lang="zh-CN" altLang="en-US" sz="2000" dirty="0">
                <a:latin typeface="+mj-ea"/>
                <a:ea typeface="+mj-ea"/>
              </a:rPr>
              <a:t>其他一些</a:t>
            </a:r>
            <a:r>
              <a:rPr lang="en-US" altLang="zh-CN" sz="2000" dirty="0">
                <a:latin typeface="+mj-ea"/>
                <a:ea typeface="+mj-ea"/>
              </a:rPr>
              <a:t>CA</a:t>
            </a:r>
            <a:r>
              <a:rPr lang="zh-CN" altLang="en-US" sz="2000" dirty="0">
                <a:latin typeface="+mj-ea"/>
                <a:ea typeface="+mj-ea"/>
              </a:rPr>
              <a:t>厂商：</a:t>
            </a:r>
            <a:endParaRPr lang="en-US" altLang="zh-CN" sz="2000" dirty="0">
              <a:latin typeface="+mj-ea"/>
              <a:ea typeface="+mj-ea"/>
            </a:endParaRPr>
          </a:p>
          <a:p>
            <a:pPr marL="342900" indent="-342900">
              <a:buFont typeface="Wingdings" pitchFamily="2" charset="2"/>
              <a:buChar char="n"/>
              <a:defRPr/>
            </a:pPr>
            <a:r>
              <a:rPr lang="en-US" altLang="zh-CN" sz="2000" dirty="0" err="1">
                <a:latin typeface="+mj-ea"/>
                <a:ea typeface="+mj-ea"/>
              </a:rPr>
              <a:t>Nagravision</a:t>
            </a:r>
            <a:r>
              <a:rPr lang="zh-CN" altLang="en-US" sz="2000" dirty="0">
                <a:latin typeface="+mj-ea"/>
                <a:ea typeface="+mj-ea"/>
              </a:rPr>
              <a:t>（瑞士）</a:t>
            </a:r>
            <a:endParaRPr lang="en-US" altLang="zh-CN" sz="2000" dirty="0">
              <a:latin typeface="+mj-ea"/>
              <a:ea typeface="+mj-ea"/>
            </a:endParaRPr>
          </a:p>
          <a:p>
            <a:pPr marL="342900" indent="-342900">
              <a:buFont typeface="Wingdings" pitchFamily="2" charset="2"/>
              <a:buChar char="n"/>
              <a:defRPr/>
            </a:pPr>
            <a:r>
              <a:rPr lang="en-US" altLang="zh-CN" sz="2000" dirty="0" err="1">
                <a:latin typeface="+mj-ea"/>
                <a:ea typeface="+mj-ea"/>
              </a:rPr>
              <a:t>Workcrypt</a:t>
            </a:r>
            <a:r>
              <a:rPr lang="zh-CN" altLang="en-US" sz="2000" dirty="0">
                <a:latin typeface="+mj-ea"/>
                <a:ea typeface="+mj-ea"/>
              </a:rPr>
              <a:t>（荷兰）</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par>
                          <p:cTn id="8" fill="hold">
                            <p:stCondLst>
                              <p:cond delay="500"/>
                            </p:stCondLst>
                            <p:childTnLst>
                              <p:par>
                                <p:cTn id="9" presetID="2" presetClass="exit" presetSubtype="8" fill="hold" nodeType="afterEffect">
                                  <p:stCondLst>
                                    <p:cond delay="0"/>
                                  </p:stCondLst>
                                  <p:childTnLst>
                                    <p:anim calcmode="lin" valueType="num">
                                      <p:cBhvr additive="base">
                                        <p:cTn id="10" dur="300"/>
                                        <p:tgtEl>
                                          <p:spTgt spid="5"/>
                                        </p:tgtEl>
                                        <p:attrNameLst>
                                          <p:attrName>ppt_x</p:attrName>
                                        </p:attrNameLst>
                                      </p:cBhvr>
                                      <p:tavLst>
                                        <p:tav tm="0">
                                          <p:val>
                                            <p:strVal val="ppt_x"/>
                                          </p:val>
                                        </p:tav>
                                        <p:tav tm="100000">
                                          <p:val>
                                            <p:strVal val="0-ppt_w/2"/>
                                          </p:val>
                                        </p:tav>
                                      </p:tavLst>
                                    </p:anim>
                                    <p:anim calcmode="lin" valueType="num">
                                      <p:cBhvr additive="base">
                                        <p:cTn id="11" dur="300"/>
                                        <p:tgtEl>
                                          <p:spTgt spid="5"/>
                                        </p:tgtEl>
                                        <p:attrNameLst>
                                          <p:attrName>ppt_y</p:attrName>
                                        </p:attrNameLst>
                                      </p:cBhvr>
                                      <p:tavLst>
                                        <p:tav tm="0">
                                          <p:val>
                                            <p:strVal val="ppt_y"/>
                                          </p:val>
                                        </p:tav>
                                        <p:tav tm="100000">
                                          <p:val>
                                            <p:strVal val="ppt_y"/>
                                          </p:val>
                                        </p:tav>
                                      </p:tavLst>
                                    </p:anim>
                                    <p:set>
                                      <p:cBhvr>
                                        <p:cTn id="12" dur="1" fill="hold">
                                          <p:stCondLst>
                                            <p:cond delay="299"/>
                                          </p:stCondLst>
                                        </p:cTn>
                                        <p:tgtEl>
                                          <p:spTgt spid="5"/>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300"/>
                                        <p:tgtEl>
                                          <p:spTgt spid="8"/>
                                        </p:tgtEl>
                                        <p:attrNameLst>
                                          <p:attrName>ppt_x</p:attrName>
                                        </p:attrNameLst>
                                      </p:cBhvr>
                                      <p:tavLst>
                                        <p:tav tm="0">
                                          <p:val>
                                            <p:strVal val="ppt_x"/>
                                          </p:val>
                                        </p:tav>
                                        <p:tav tm="100000">
                                          <p:val>
                                            <p:strVal val="1+ppt_w/2"/>
                                          </p:val>
                                        </p:tav>
                                      </p:tavLst>
                                    </p:anim>
                                    <p:anim calcmode="lin" valueType="num">
                                      <p:cBhvr additive="base">
                                        <p:cTn id="15" dur="300"/>
                                        <p:tgtEl>
                                          <p:spTgt spid="8"/>
                                        </p:tgtEl>
                                        <p:attrNameLst>
                                          <p:attrName>ppt_y</p:attrName>
                                        </p:attrNameLst>
                                      </p:cBhvr>
                                      <p:tavLst>
                                        <p:tav tm="0">
                                          <p:val>
                                            <p:strVal val="ppt_y"/>
                                          </p:val>
                                        </p:tav>
                                        <p:tav tm="100000">
                                          <p:val>
                                            <p:strVal val="ppt_y"/>
                                          </p:val>
                                        </p:tav>
                                      </p:tavLst>
                                    </p:anim>
                                    <p:set>
                                      <p:cBhvr>
                                        <p:cTn id="16" dur="1" fill="hold">
                                          <p:stCondLst>
                                            <p:cond delay="299"/>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35" presetClass="path" presetSubtype="0" accel="50000" decel="50000" fill="hold" nodeType="withEffect">
                                  <p:stCondLst>
                                    <p:cond delay="0"/>
                                  </p:stCondLst>
                                  <p:childTnLst>
                                    <p:animMotion origin="layout" path="M 0 0 L -0.25 0 E" pathEditMode="relative" ptsTypes="">
                                      <p:cBhvr>
                                        <p:cTn id="20" dur="200" fill="hold"/>
                                        <p:tgtEl>
                                          <p:spTgt spid="10"/>
                                        </p:tgtEl>
                                        <p:attrNameLst>
                                          <p:attrName>ppt_x</p:attrName>
                                          <p:attrName>ppt_y</p:attrName>
                                        </p:attrNameLst>
                                      </p:cBhvr>
                                    </p:animMotion>
                                  </p:childTnLst>
                                </p:cTn>
                              </p:par>
                              <p:par>
                                <p:cTn id="21" presetID="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300" fill="hold"/>
                                        <p:tgtEl>
                                          <p:spTgt spid="9"/>
                                        </p:tgtEl>
                                        <p:attrNameLst>
                                          <p:attrName>ppt_x</p:attrName>
                                        </p:attrNameLst>
                                      </p:cBhvr>
                                      <p:tavLst>
                                        <p:tav tm="0">
                                          <p:val>
                                            <p:strVal val="#ppt_x"/>
                                          </p:val>
                                        </p:tav>
                                        <p:tav tm="100000">
                                          <p:val>
                                            <p:strVal val="#ppt_x"/>
                                          </p:val>
                                        </p:tav>
                                      </p:tavLst>
                                    </p:anim>
                                    <p:anim calcmode="lin" valueType="num">
                                      <p:cBhvr additive="base">
                                        <p:cTn id="24" dur="3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4" fill="hold" grpId="1" nodeType="clickEffect">
                                  <p:stCondLst>
                                    <p:cond delay="0"/>
                                  </p:stCondLst>
                                  <p:childTnLst>
                                    <p:anim calcmode="lin" valueType="num">
                                      <p:cBhvr additive="base">
                                        <p:cTn id="28" dur="300"/>
                                        <p:tgtEl>
                                          <p:spTgt spid="9"/>
                                        </p:tgtEl>
                                        <p:attrNameLst>
                                          <p:attrName>ppt_x</p:attrName>
                                        </p:attrNameLst>
                                      </p:cBhvr>
                                      <p:tavLst>
                                        <p:tav tm="0">
                                          <p:val>
                                            <p:strVal val="ppt_x"/>
                                          </p:val>
                                        </p:tav>
                                        <p:tav tm="100000">
                                          <p:val>
                                            <p:strVal val="ppt_x"/>
                                          </p:val>
                                        </p:tav>
                                      </p:tavLst>
                                    </p:anim>
                                    <p:anim calcmode="lin" valueType="num">
                                      <p:cBhvr additive="base">
                                        <p:cTn id="29" dur="300"/>
                                        <p:tgtEl>
                                          <p:spTgt spid="9"/>
                                        </p:tgtEl>
                                        <p:attrNameLst>
                                          <p:attrName>ppt_y</p:attrName>
                                        </p:attrNameLst>
                                      </p:cBhvr>
                                      <p:tavLst>
                                        <p:tav tm="0">
                                          <p:val>
                                            <p:strVal val="ppt_y"/>
                                          </p:val>
                                        </p:tav>
                                        <p:tav tm="100000">
                                          <p:val>
                                            <p:strVal val="1+ppt_h/2"/>
                                          </p:val>
                                        </p:tav>
                                      </p:tavLst>
                                    </p:anim>
                                    <p:set>
                                      <p:cBhvr>
                                        <p:cTn id="30" dur="1" fill="hold">
                                          <p:stCondLst>
                                            <p:cond delay="299"/>
                                          </p:stCondLst>
                                        </p:cTn>
                                        <p:tgtEl>
                                          <p:spTgt spid="9"/>
                                        </p:tgtEl>
                                        <p:attrNameLst>
                                          <p:attrName>style.visibility</p:attrName>
                                        </p:attrNameLst>
                                      </p:cBhvr>
                                      <p:to>
                                        <p:strVal val="hidden"/>
                                      </p:to>
                                    </p:set>
                                  </p:childTnLst>
                                </p:cTn>
                              </p:par>
                              <p:par>
                                <p:cTn id="31" presetID="2" presetClass="exit" presetSubtype="1" fill="hold" nodeType="withEffect">
                                  <p:stCondLst>
                                    <p:cond delay="0"/>
                                  </p:stCondLst>
                                  <p:childTnLst>
                                    <p:anim calcmode="lin" valueType="num">
                                      <p:cBhvr additive="base">
                                        <p:cTn id="32" dur="300"/>
                                        <p:tgtEl>
                                          <p:spTgt spid="10"/>
                                        </p:tgtEl>
                                        <p:attrNameLst>
                                          <p:attrName>ppt_x</p:attrName>
                                        </p:attrNameLst>
                                      </p:cBhvr>
                                      <p:tavLst>
                                        <p:tav tm="0">
                                          <p:val>
                                            <p:strVal val="ppt_x"/>
                                          </p:val>
                                        </p:tav>
                                        <p:tav tm="100000">
                                          <p:val>
                                            <p:strVal val="ppt_x"/>
                                          </p:val>
                                        </p:tav>
                                      </p:tavLst>
                                    </p:anim>
                                    <p:anim calcmode="lin" valueType="num">
                                      <p:cBhvr additive="base">
                                        <p:cTn id="33" dur="300"/>
                                        <p:tgtEl>
                                          <p:spTgt spid="10"/>
                                        </p:tgtEl>
                                        <p:attrNameLst>
                                          <p:attrName>ppt_y</p:attrName>
                                        </p:attrNameLst>
                                      </p:cBhvr>
                                      <p:tavLst>
                                        <p:tav tm="0">
                                          <p:val>
                                            <p:strVal val="ppt_y"/>
                                          </p:val>
                                        </p:tav>
                                        <p:tav tm="100000">
                                          <p:val>
                                            <p:strVal val="0-ppt_h/2"/>
                                          </p:val>
                                        </p:tav>
                                      </p:tavLst>
                                    </p:anim>
                                    <p:set>
                                      <p:cBhvr>
                                        <p:cTn id="34" dur="1" fill="hold">
                                          <p:stCondLst>
                                            <p:cond delay="299"/>
                                          </p:stCondLst>
                                        </p:cTn>
                                        <p:tgtEl>
                                          <p:spTgt spid="10"/>
                                        </p:tgtEl>
                                        <p:attrNameLst>
                                          <p:attrName>style.visibility</p:attrName>
                                        </p:attrNameLst>
                                      </p:cBhvr>
                                      <p:to>
                                        <p:strVal val="hidden"/>
                                      </p:to>
                                    </p:set>
                                  </p:childTnLst>
                                </p:cTn>
                              </p:par>
                              <p:par>
                                <p:cTn id="35" presetID="2" presetClass="entr" presetSubtype="8" fill="hold" nodeType="withEffect">
                                  <p:stCondLst>
                                    <p:cond delay="10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300" fill="hold"/>
                                        <p:tgtEl>
                                          <p:spTgt spid="5"/>
                                        </p:tgtEl>
                                        <p:attrNameLst>
                                          <p:attrName>ppt_x</p:attrName>
                                        </p:attrNameLst>
                                      </p:cBhvr>
                                      <p:tavLst>
                                        <p:tav tm="0">
                                          <p:val>
                                            <p:strVal val="0-#ppt_w/2"/>
                                          </p:val>
                                        </p:tav>
                                        <p:tav tm="100000">
                                          <p:val>
                                            <p:strVal val="#ppt_x"/>
                                          </p:val>
                                        </p:tav>
                                      </p:tavLst>
                                    </p:anim>
                                    <p:anim calcmode="lin" valueType="num">
                                      <p:cBhvr additive="base">
                                        <p:cTn id="38" dur="30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10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300" fill="hold"/>
                                        <p:tgtEl>
                                          <p:spTgt spid="8"/>
                                        </p:tgtEl>
                                        <p:attrNameLst>
                                          <p:attrName>ppt_x</p:attrName>
                                        </p:attrNameLst>
                                      </p:cBhvr>
                                      <p:tavLst>
                                        <p:tav tm="0">
                                          <p:val>
                                            <p:strVal val="1+#ppt_w/2"/>
                                          </p:val>
                                        </p:tav>
                                        <p:tav tm="100000">
                                          <p:val>
                                            <p:strVal val="#ppt_x"/>
                                          </p:val>
                                        </p:tav>
                                      </p:tavLst>
                                    </p:anim>
                                    <p:anim calcmode="lin" valueType="num">
                                      <p:cBhvr additive="base">
                                        <p:cTn id="42"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标题 2"/>
          <p:cNvSpPr>
            <a:spLocks noGrp="1"/>
          </p:cNvSpPr>
          <p:nvPr>
            <p:ph type="title"/>
          </p:nvPr>
        </p:nvSpPr>
        <p:spPr>
          <a:xfrm>
            <a:off x="57150" y="-100013"/>
            <a:ext cx="8915400" cy="922338"/>
          </a:xfrm>
        </p:spPr>
        <p:txBody>
          <a:bodyPr/>
          <a:lstStyle/>
          <a:p>
            <a:pPr marL="571500" indent="-571500">
              <a:buFont typeface="Wingdings" pitchFamily="2" charset="2"/>
              <a:buChar char="n"/>
            </a:pPr>
            <a:r>
              <a:rPr lang="zh-CN" altLang="en-US" smtClean="0"/>
              <a:t>安全性分析</a:t>
            </a:r>
          </a:p>
        </p:txBody>
      </p:sp>
      <p:sp>
        <p:nvSpPr>
          <p:cNvPr id="4" name="内容占位符 3"/>
          <p:cNvSpPr>
            <a:spLocks noGrp="1"/>
          </p:cNvSpPr>
          <p:nvPr>
            <p:ph idx="1"/>
          </p:nvPr>
        </p:nvSpPr>
        <p:spPr/>
        <p:txBody>
          <a:bodyPr/>
          <a:lstStyle/>
          <a:p>
            <a:pPr>
              <a:defRPr/>
            </a:pPr>
            <a:r>
              <a:rPr lang="zh-CN" altLang="en-US" sz="1100" dirty="0"/>
              <a:t>  安全性分析：对</a:t>
            </a:r>
            <a:r>
              <a:rPr lang="en-US" altLang="zh-CN" sz="1100" dirty="0"/>
              <a:t>CA</a:t>
            </a:r>
            <a:r>
              <a:rPr lang="zh-CN" altLang="en-US" sz="1100" dirty="0"/>
              <a:t>系统的攻击可能会来自三个方面：</a:t>
            </a:r>
            <a:br>
              <a:rPr lang="zh-CN" altLang="en-US" sz="1100" dirty="0"/>
            </a:br>
            <a:r>
              <a:rPr lang="zh-CN" altLang="en-US" sz="1100" dirty="0"/>
              <a:t/>
            </a:r>
            <a:br>
              <a:rPr lang="zh-CN" altLang="en-US" sz="1100" dirty="0"/>
            </a:br>
            <a:r>
              <a:rPr lang="zh-CN" altLang="en-US" sz="1100" dirty="0"/>
              <a:t>    </a:t>
            </a:r>
            <a:r>
              <a:rPr lang="en-US" altLang="zh-CN" sz="1100" dirty="0"/>
              <a:t>1</a:t>
            </a:r>
            <a:r>
              <a:rPr lang="zh-CN" altLang="en-US" sz="1100" dirty="0"/>
              <a:t>）对前端系统进行攻击，由于前端系统使用了加密和加扰两个子系统，加密系统与各个应用程序之间通过接口传送加密数据或密钥，黑客可能会通过监视接口数据来破译加密数据，不过系统中已经对这些要传送的数据预先进行了加密处理，数据是以密文传送的，同样对加密用的密钥也进行了加密，因此，黑客要想破译该数据及加密密钥是相当困难的。由于能接触到前端系统的人数有限，如果用户在使用前端系统时，制定严格的安全保密措施，不给黑客接触前端系统的机会，并杜绝内部工作人员泄密，那末前端系统的安全性还是很高的。</a:t>
            </a:r>
            <a:br>
              <a:rPr lang="zh-CN" altLang="en-US" sz="1100" dirty="0"/>
            </a:br>
            <a:r>
              <a:rPr lang="zh-CN" altLang="en-US" sz="1100" dirty="0"/>
              <a:t/>
            </a:r>
            <a:br>
              <a:rPr lang="zh-CN" altLang="en-US" sz="1100" dirty="0"/>
            </a:br>
            <a:r>
              <a:rPr lang="zh-CN" altLang="en-US" sz="1100" dirty="0"/>
              <a:t>    </a:t>
            </a:r>
            <a:r>
              <a:rPr lang="en-US" altLang="zh-CN" sz="1100" dirty="0"/>
              <a:t>2</a:t>
            </a:r>
            <a:r>
              <a:rPr lang="zh-CN" altLang="en-US" sz="1100" dirty="0"/>
              <a:t>）对用户智能卡进行攻击，与前一种方式不同，用户卡一般不掌握在少数人手里，而是作为加密控制钥匙散发到电视观众中去，黑客同样能购买到合法用户卡，因此用户卡遭受的攻击机会就更多。黑客对智能卡的攻击可能会有以下几种方法：</a:t>
            </a:r>
            <a:r>
              <a:rPr lang="en-US" altLang="zh-CN" sz="1100" dirty="0"/>
              <a:t>a)</a:t>
            </a:r>
            <a:r>
              <a:rPr lang="zh-CN" altLang="en-US" sz="1100" dirty="0"/>
              <a:t>通过使用标准的智能卡开发测试工具，试探读取卡内部密钥数据、授权数据及应用程序，制作盗版卡或仿真卡，从而达到破译的目的。</a:t>
            </a:r>
            <a:r>
              <a:rPr lang="en-US" altLang="zh-CN" sz="1100" dirty="0"/>
              <a:t>b)</a:t>
            </a:r>
            <a:r>
              <a:rPr lang="zh-CN" altLang="en-US" sz="1100" dirty="0"/>
              <a:t>利用先进的技术测试卡内部硬件的结构和电信号，破译卡的结构和数据，制作盗版卡。对于情况</a:t>
            </a:r>
            <a:r>
              <a:rPr lang="en-US" altLang="zh-CN" sz="1100" dirty="0"/>
              <a:t>a)</a:t>
            </a:r>
            <a:r>
              <a:rPr lang="zh-CN" altLang="en-US" sz="1100" dirty="0"/>
              <a:t>，由于我们的系统采用了专用的卡读写命令，并限制对某些数据的读写，关键数据的读写都是加了密的，因此黑客是很难准确地读出卡中的所有数据，即使破译，也只能破译局部数据。对于情况</a:t>
            </a:r>
            <a:r>
              <a:rPr lang="en-US" altLang="zh-CN" sz="1100" dirty="0"/>
              <a:t>b)</a:t>
            </a:r>
            <a:r>
              <a:rPr lang="zh-CN" altLang="en-US" sz="1100" dirty="0"/>
              <a:t>，目前卡硬件结构还没有很好的解决方案，不过使用新的破解技术成本很高，代价太大，往往入不敷出，一般黑客是不会干这种赔本的事，实际上密码的安全都是相对的，关键是要看你能承受多大的代价，如果成本高于安全系统的收入，从商业的角度来说，也就不会有人去破译它了。</a:t>
            </a:r>
            <a:br>
              <a:rPr lang="zh-CN" altLang="en-US" sz="1100" dirty="0"/>
            </a:br>
            <a:r>
              <a:rPr lang="zh-CN" altLang="en-US" sz="1100" dirty="0"/>
              <a:t/>
            </a:r>
            <a:br>
              <a:rPr lang="zh-CN" altLang="en-US" sz="1100" dirty="0"/>
            </a:br>
            <a:r>
              <a:rPr lang="zh-CN" altLang="en-US" sz="1100" dirty="0"/>
              <a:t>    </a:t>
            </a:r>
            <a:r>
              <a:rPr lang="en-US" altLang="zh-CN" sz="1100" dirty="0"/>
              <a:t>3</a:t>
            </a:r>
            <a:r>
              <a:rPr lang="zh-CN" altLang="en-US" sz="1100" dirty="0"/>
              <a:t>）在系统传输过程中截获</a:t>
            </a:r>
            <a:r>
              <a:rPr lang="en-US" altLang="zh-CN" sz="1100" dirty="0"/>
              <a:t>ECM</a:t>
            </a:r>
            <a:r>
              <a:rPr lang="zh-CN" altLang="en-US" sz="1100" dirty="0"/>
              <a:t>、</a:t>
            </a:r>
            <a:r>
              <a:rPr lang="en-US" altLang="zh-CN" sz="1100" dirty="0"/>
              <a:t>EMM</a:t>
            </a:r>
            <a:r>
              <a:rPr lang="zh-CN" altLang="en-US" sz="1100" dirty="0"/>
              <a:t>密钥及数据并破解之，同时制造假冒消息和盗版卡，达到破译的目的。由于系统采用了分层密钥管理体系，因此破解</a:t>
            </a:r>
            <a:r>
              <a:rPr lang="en-US" altLang="zh-CN" sz="1100" dirty="0"/>
              <a:t>ECM</a:t>
            </a:r>
            <a:r>
              <a:rPr lang="zh-CN" altLang="en-US" sz="1100" dirty="0"/>
              <a:t>、</a:t>
            </a:r>
            <a:r>
              <a:rPr lang="en-US" altLang="zh-CN" sz="1100" dirty="0"/>
              <a:t>EMM</a:t>
            </a:r>
            <a:r>
              <a:rPr lang="zh-CN" altLang="en-US" sz="1100" dirty="0"/>
              <a:t>首先需要破解工作密钥</a:t>
            </a:r>
            <a:r>
              <a:rPr lang="en-US" altLang="zh-CN" sz="1100" dirty="0"/>
              <a:t>SK</a:t>
            </a:r>
            <a:r>
              <a:rPr lang="zh-CN" altLang="en-US" sz="1100" dirty="0"/>
              <a:t>、</a:t>
            </a:r>
            <a:r>
              <a:rPr lang="en-US" altLang="zh-CN" sz="1100" dirty="0"/>
              <a:t>PDK</a:t>
            </a:r>
            <a:r>
              <a:rPr lang="zh-CN" altLang="en-US" sz="1100" dirty="0"/>
              <a:t>；而破解</a:t>
            </a:r>
            <a:r>
              <a:rPr lang="en-US" altLang="zh-CN" sz="1100" dirty="0"/>
              <a:t>SK</a:t>
            </a:r>
            <a:r>
              <a:rPr lang="zh-CN" altLang="en-US" sz="1100" dirty="0"/>
              <a:t>、</a:t>
            </a:r>
            <a:r>
              <a:rPr lang="en-US" altLang="zh-CN" sz="1100" dirty="0"/>
              <a:t>PDK</a:t>
            </a:r>
            <a:r>
              <a:rPr lang="zh-CN" altLang="en-US" sz="1100" dirty="0"/>
              <a:t>又需要破解</a:t>
            </a:r>
            <a:r>
              <a:rPr lang="en-US" altLang="zh-CN" sz="1100" dirty="0"/>
              <a:t>IK</a:t>
            </a:r>
            <a:r>
              <a:rPr lang="zh-CN" altLang="en-US" sz="1100" dirty="0"/>
              <a:t>；但要破解</a:t>
            </a:r>
            <a:r>
              <a:rPr lang="en-US" altLang="zh-CN" sz="1100" dirty="0"/>
              <a:t>IK</a:t>
            </a:r>
            <a:r>
              <a:rPr lang="zh-CN" altLang="en-US" sz="1100" dirty="0"/>
              <a:t>还需要先破解个性化密钥（</a:t>
            </a:r>
            <a:r>
              <a:rPr lang="en-US" altLang="zh-CN" sz="1100" dirty="0"/>
              <a:t>PPK</a:t>
            </a:r>
            <a:r>
              <a:rPr lang="zh-CN" altLang="en-US" sz="1100" dirty="0"/>
              <a:t>）。由于</a:t>
            </a:r>
            <a:r>
              <a:rPr lang="en-US" altLang="zh-CN" sz="1100" dirty="0"/>
              <a:t>PPK</a:t>
            </a:r>
            <a:r>
              <a:rPr lang="zh-CN" altLang="en-US" sz="1100" dirty="0"/>
              <a:t>存于智能卡中，且不能直接从卡中读出，因此要想得到该密钥只能通过穷举法来破解，该密钥长度为</a:t>
            </a:r>
            <a:r>
              <a:rPr lang="en-US" altLang="zh-CN" sz="1100" dirty="0"/>
              <a:t>128</a:t>
            </a:r>
            <a:r>
              <a:rPr lang="zh-CN" altLang="en-US" sz="1100" dirty="0"/>
              <a:t>比特，破解的代价会很高，因此说系统是相对安全的。</a:t>
            </a:r>
            <a:br>
              <a:rPr lang="zh-CN" altLang="en-US" sz="1100" dirty="0"/>
            </a:br>
            <a:r>
              <a:rPr lang="zh-CN" altLang="en-US" sz="1100" dirty="0"/>
              <a:t/>
            </a:r>
            <a:br>
              <a:rPr lang="zh-CN" altLang="en-US" sz="1100" dirty="0"/>
            </a:br>
            <a:r>
              <a:rPr lang="zh-CN" altLang="en-US" sz="1100" dirty="0"/>
              <a:t>    在加密算法上，算通的条件接收系统既采用了</a:t>
            </a:r>
            <a:r>
              <a:rPr lang="en-US" altLang="zh-CN" sz="1100" dirty="0"/>
              <a:t>DES</a:t>
            </a:r>
            <a:r>
              <a:rPr lang="zh-CN" altLang="en-US" sz="1100" dirty="0"/>
              <a:t>、</a:t>
            </a:r>
            <a:r>
              <a:rPr lang="en-US" altLang="zh-CN" sz="1100" dirty="0"/>
              <a:t>3 </a:t>
            </a:r>
            <a:r>
              <a:rPr lang="zh-CN" altLang="en-US" sz="1100" dirty="0"/>
              <a:t/>
            </a:r>
            <a:br>
              <a:rPr lang="zh-CN" altLang="en-US" sz="1100" dirty="0"/>
            </a:br>
            <a:r>
              <a:rPr lang="en-US" altLang="zh-CN" sz="1100" dirty="0"/>
              <a:t>DES</a:t>
            </a:r>
            <a:r>
              <a:rPr lang="zh-CN" altLang="en-US" sz="1100" dirty="0"/>
              <a:t>、</a:t>
            </a:r>
            <a:r>
              <a:rPr lang="en-US" altLang="zh-CN" sz="1100" dirty="0"/>
              <a:t>IDEA</a:t>
            </a:r>
            <a:r>
              <a:rPr lang="zh-CN" altLang="en-US" sz="1100" dirty="0"/>
              <a:t>等标准的单密钥算法，又研制了满足国家商密委要求的国内算法</a:t>
            </a:r>
            <a:r>
              <a:rPr lang="en-US" altLang="zh-CN" sz="1100" dirty="0"/>
              <a:t>(</a:t>
            </a:r>
            <a:r>
              <a:rPr lang="zh-CN" altLang="en-US" sz="1100" dirty="0"/>
              <a:t>简称</a:t>
            </a:r>
            <a:r>
              <a:rPr lang="en-US" altLang="zh-CN" sz="1100" dirty="0"/>
              <a:t>CTI_1</a:t>
            </a:r>
            <a:r>
              <a:rPr lang="zh-CN" altLang="en-US" sz="1100" dirty="0"/>
              <a:t>算法</a:t>
            </a:r>
            <a:r>
              <a:rPr lang="en-US" altLang="zh-CN" sz="1100" dirty="0"/>
              <a:t>)</a:t>
            </a:r>
            <a:r>
              <a:rPr lang="zh-CN" altLang="en-US" sz="1100" dirty="0"/>
              <a:t>。其中</a:t>
            </a:r>
            <a:r>
              <a:rPr lang="en-US" altLang="zh-CN" sz="1100" dirty="0"/>
              <a:t>DES</a:t>
            </a:r>
            <a:r>
              <a:rPr lang="zh-CN" altLang="en-US" sz="1100" dirty="0"/>
              <a:t>算法使用的是</a:t>
            </a:r>
            <a:r>
              <a:rPr lang="en-US" altLang="zh-CN" sz="1100" dirty="0"/>
              <a:t>56</a:t>
            </a:r>
            <a:r>
              <a:rPr lang="zh-CN" altLang="en-US" sz="1100" dirty="0"/>
              <a:t>比特长的密钥，</a:t>
            </a:r>
            <a:r>
              <a:rPr lang="en-US" altLang="zh-CN" sz="1100" dirty="0"/>
              <a:t>3DES</a:t>
            </a:r>
            <a:r>
              <a:rPr lang="zh-CN" altLang="en-US" sz="1100" dirty="0"/>
              <a:t>使用的是</a:t>
            </a:r>
            <a:r>
              <a:rPr lang="en-US" altLang="zh-CN" sz="1100" dirty="0"/>
              <a:t>112</a:t>
            </a:r>
            <a:r>
              <a:rPr lang="zh-CN" altLang="en-US" sz="1100" dirty="0"/>
              <a:t>比特的密钥，其它的两个算法使用的是</a:t>
            </a:r>
            <a:r>
              <a:rPr lang="en-US" altLang="zh-CN" sz="1100" dirty="0"/>
              <a:t>128</a:t>
            </a:r>
            <a:r>
              <a:rPr lang="zh-CN" altLang="en-US" sz="1100" dirty="0"/>
              <a:t>比特长的密钥，上述几种算法都是基于密钥的算法，其安全性主要取决于密钥的安全，</a:t>
            </a:r>
            <a:r>
              <a:rPr lang="en-US" altLang="zh-CN" sz="1100" dirty="0"/>
              <a:t>128</a:t>
            </a:r>
            <a:r>
              <a:rPr lang="zh-CN" altLang="en-US" sz="1100" dirty="0"/>
              <a:t>比特的密钥在现阶段还是比较安全的，破译它的代价还是相当高的。在算通的条件接收系统的使用过程中，前端系统使用的加密算法是可以通过手工选择设置的，接收端可以根据前端的变化而自动设置。另外，如果设计了新的加密算法，还可以通过空中自动下载或手工控制下载到智能卡中，新算法下载完毕，即刻可以使用。有了上述加密算法的下载功能，一旦出现用加密算法被破译的情况，马上可以更换新算法，从而保证系统的安全升级。</a:t>
            </a:r>
            <a:br>
              <a:rPr lang="zh-CN" altLang="en-US" sz="1100" dirty="0"/>
            </a:br>
            <a:endParaRPr lang="zh-CN" altLang="en-US" sz="1100" dirty="0"/>
          </a:p>
        </p:txBody>
      </p:sp>
      <p:sp>
        <p:nvSpPr>
          <p:cNvPr id="37892"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2635CC-AA15-4403-9730-AA6B0A841546}" type="slidenum">
              <a:rPr lang="en-US" altLang="zh-CN" smtClean="0">
                <a:solidFill>
                  <a:srgbClr val="000000"/>
                </a:solidFill>
                <a:latin typeface="Lucida Sans" pitchFamily="34" charset="0"/>
              </a:rPr>
              <a:pPr eaLnBrk="1" hangingPunct="1"/>
              <a:t>78</a:t>
            </a:fld>
            <a:endParaRPr lang="en-US" altLang="zh-CN" smtClean="0">
              <a:solidFill>
                <a:srgbClr val="000000"/>
              </a:solidFill>
              <a:latin typeface="Lucida Sans" pitchFamily="34" charset="0"/>
            </a:endParaRPr>
          </a:p>
        </p:txBody>
      </p:sp>
      <p:sp>
        <p:nvSpPr>
          <p:cNvPr id="5" name="虚尾箭头 4">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
          <p:cNvSpPr>
            <a:spLocks noGrp="1"/>
          </p:cNvSpPr>
          <p:nvPr>
            <p:ph type="title"/>
          </p:nvPr>
        </p:nvSpPr>
        <p:spPr>
          <a:xfrm>
            <a:off x="57150" y="-85725"/>
            <a:ext cx="8915400" cy="922338"/>
          </a:xfrm>
        </p:spPr>
        <p:txBody>
          <a:bodyPr/>
          <a:lstStyle/>
          <a:p>
            <a:r>
              <a:rPr lang="en-US" altLang="zh-CN" smtClean="0"/>
              <a:t>5. CAS</a:t>
            </a:r>
            <a:r>
              <a:rPr lang="zh-CN" altLang="en-US" smtClean="0"/>
              <a:t>小结</a:t>
            </a:r>
          </a:p>
        </p:txBody>
      </p:sp>
      <p:sp>
        <p:nvSpPr>
          <p:cNvPr id="2" name="内容占位符 1"/>
          <p:cNvSpPr>
            <a:spLocks noGrp="1"/>
          </p:cNvSpPr>
          <p:nvPr>
            <p:ph sz="half" idx="1"/>
          </p:nvPr>
        </p:nvSpPr>
        <p:spPr>
          <a:xfrm>
            <a:off x="495300" y="1125538"/>
            <a:ext cx="4381500" cy="5000625"/>
          </a:xfrm>
        </p:spPr>
        <p:txBody>
          <a:bodyPr/>
          <a:lstStyle/>
          <a:p>
            <a:pPr>
              <a:defRPr/>
            </a:pPr>
            <a:r>
              <a:rPr lang="en-US" altLang="zh-CN" dirty="0" smtClean="0"/>
              <a:t>CAS </a:t>
            </a:r>
          </a:p>
          <a:p>
            <a:pPr lvl="1">
              <a:defRPr/>
            </a:pPr>
            <a:r>
              <a:rPr lang="en-US" altLang="zh-CN" dirty="0" smtClean="0"/>
              <a:t>Conditional Access System</a:t>
            </a:r>
          </a:p>
          <a:p>
            <a:pPr lvl="1">
              <a:defRPr/>
            </a:pPr>
            <a:endParaRPr lang="en-US" altLang="zh-CN" dirty="0" smtClean="0"/>
          </a:p>
          <a:p>
            <a:pPr>
              <a:defRPr/>
            </a:pPr>
            <a:r>
              <a:rPr lang="zh-CN" altLang="en-US" dirty="0" smtClean="0"/>
              <a:t>目的</a:t>
            </a:r>
            <a:endParaRPr lang="en-US" altLang="zh-CN" dirty="0" smtClean="0"/>
          </a:p>
          <a:p>
            <a:pPr lvl="1">
              <a:defRPr/>
            </a:pPr>
            <a:r>
              <a:rPr lang="zh-CN" altLang="en-US" dirty="0"/>
              <a:t>限制</a:t>
            </a:r>
            <a:r>
              <a:rPr lang="zh-CN" altLang="en-US" dirty="0" smtClean="0"/>
              <a:t>收视</a:t>
            </a:r>
            <a:endParaRPr lang="en-US" altLang="zh-CN" dirty="0" smtClean="0"/>
          </a:p>
          <a:p>
            <a:pPr lvl="1">
              <a:defRPr/>
            </a:pPr>
            <a:r>
              <a:rPr lang="zh-CN" altLang="en-US" dirty="0"/>
              <a:t>区分</a:t>
            </a:r>
            <a:r>
              <a:rPr lang="zh-CN" altLang="en-US" dirty="0" smtClean="0"/>
              <a:t>权限</a:t>
            </a:r>
            <a:endParaRPr lang="en-US" altLang="zh-CN" dirty="0" smtClean="0"/>
          </a:p>
          <a:p>
            <a:pPr lvl="1">
              <a:defRPr/>
            </a:pPr>
            <a:endParaRPr lang="en-US" altLang="zh-CN" dirty="0" smtClean="0"/>
          </a:p>
          <a:p>
            <a:pPr>
              <a:defRPr/>
            </a:pPr>
            <a:r>
              <a:rPr lang="zh-CN" altLang="en-US" dirty="0" smtClean="0"/>
              <a:t>方式</a:t>
            </a:r>
            <a:endParaRPr lang="en-US" altLang="zh-CN" dirty="0" smtClean="0"/>
          </a:p>
          <a:p>
            <a:pPr lvl="1">
              <a:defRPr/>
            </a:pPr>
            <a:r>
              <a:rPr lang="zh-CN" altLang="en-US" dirty="0" smtClean="0"/>
              <a:t>对电视节目</a:t>
            </a:r>
            <a:r>
              <a:rPr lang="zh-CN" altLang="en-US" b="1" dirty="0" smtClean="0">
                <a:solidFill>
                  <a:srgbClr val="FF0000"/>
                </a:solidFill>
              </a:rPr>
              <a:t>加扰</a:t>
            </a:r>
            <a:endParaRPr lang="en-US" altLang="zh-CN" b="1" dirty="0" smtClean="0">
              <a:solidFill>
                <a:srgbClr val="FF0000"/>
              </a:solidFill>
            </a:endParaRPr>
          </a:p>
          <a:p>
            <a:pPr lvl="1">
              <a:defRPr/>
            </a:pPr>
            <a:r>
              <a:rPr lang="zh-CN" altLang="en-US" dirty="0" smtClean="0"/>
              <a:t>对加扰控制字</a:t>
            </a:r>
            <a:r>
              <a:rPr lang="zh-CN" altLang="en-US" b="1" dirty="0" smtClean="0">
                <a:solidFill>
                  <a:srgbClr val="0070C0"/>
                </a:solidFill>
              </a:rPr>
              <a:t>加密</a:t>
            </a:r>
            <a:endParaRPr lang="en-US" altLang="zh-CN" b="1" dirty="0" smtClean="0">
              <a:solidFill>
                <a:srgbClr val="0070C0"/>
              </a:solidFill>
            </a:endParaRPr>
          </a:p>
          <a:p>
            <a:pPr>
              <a:defRPr/>
            </a:pPr>
            <a:endParaRPr lang="zh-CN" altLang="en-US" dirty="0"/>
          </a:p>
        </p:txBody>
      </p:sp>
      <p:sp>
        <p:nvSpPr>
          <p:cNvPr id="3" name="内容占位符 2"/>
          <p:cNvSpPr>
            <a:spLocks noGrp="1"/>
          </p:cNvSpPr>
          <p:nvPr>
            <p:ph sz="half" idx="2"/>
          </p:nvPr>
        </p:nvSpPr>
        <p:spPr>
          <a:xfrm>
            <a:off x="5029200" y="1125538"/>
            <a:ext cx="4381500" cy="5000625"/>
          </a:xfrm>
        </p:spPr>
        <p:txBody>
          <a:bodyPr/>
          <a:lstStyle/>
          <a:p>
            <a:pPr>
              <a:defRPr/>
            </a:pPr>
            <a:r>
              <a:rPr lang="zh-CN" altLang="en-US" dirty="0" smtClean="0"/>
              <a:t>分层密钥加密系统</a:t>
            </a:r>
            <a:endParaRPr lang="en-US" altLang="zh-CN" dirty="0" smtClean="0"/>
          </a:p>
          <a:p>
            <a:pPr lvl="1">
              <a:defRPr/>
            </a:pPr>
            <a:r>
              <a:rPr lang="en-US" altLang="zh-CN" dirty="0" smtClean="0"/>
              <a:t>SK</a:t>
            </a:r>
            <a:r>
              <a:rPr lang="zh-CN" altLang="en-US" dirty="0" smtClean="0"/>
              <a:t>加密</a:t>
            </a:r>
            <a:r>
              <a:rPr lang="en-US" altLang="zh-CN" dirty="0" smtClean="0"/>
              <a:t>CW</a:t>
            </a:r>
          </a:p>
          <a:p>
            <a:pPr lvl="1">
              <a:defRPr/>
            </a:pPr>
            <a:r>
              <a:rPr lang="en-US" altLang="zh-CN" dirty="0" smtClean="0"/>
              <a:t>PDK</a:t>
            </a:r>
            <a:r>
              <a:rPr lang="zh-CN" altLang="en-US" dirty="0" smtClean="0"/>
              <a:t>加密</a:t>
            </a:r>
            <a:r>
              <a:rPr lang="en-US" altLang="zh-CN" dirty="0" smtClean="0"/>
              <a:t>SK</a:t>
            </a:r>
          </a:p>
          <a:p>
            <a:pPr lvl="1">
              <a:defRPr/>
            </a:pPr>
            <a:endParaRPr lang="en-US" altLang="zh-CN" dirty="0"/>
          </a:p>
          <a:p>
            <a:pPr>
              <a:defRPr/>
            </a:pPr>
            <a:r>
              <a:rPr lang="zh-CN" altLang="en-US" dirty="0" smtClean="0"/>
              <a:t>效果</a:t>
            </a:r>
            <a:endParaRPr lang="en-US" altLang="zh-CN" dirty="0" smtClean="0"/>
          </a:p>
          <a:p>
            <a:pPr lvl="1">
              <a:defRPr/>
            </a:pPr>
            <a:r>
              <a:rPr lang="zh-CN" altLang="en-US" dirty="0" smtClean="0"/>
              <a:t>相对安全</a:t>
            </a:r>
            <a:endParaRPr lang="en-US" altLang="zh-CN" dirty="0" smtClean="0"/>
          </a:p>
          <a:p>
            <a:pPr lvl="1">
              <a:defRPr/>
            </a:pPr>
            <a:r>
              <a:rPr lang="zh-CN" altLang="en-US" dirty="0" smtClean="0"/>
              <a:t>没有绝对安全的加密，只有不值得攻破的壁垒</a:t>
            </a:r>
            <a:endParaRPr lang="zh-CN" altLang="en-US" dirty="0"/>
          </a:p>
        </p:txBody>
      </p:sp>
      <p:sp>
        <p:nvSpPr>
          <p:cNvPr id="5" name="虚尾箭头 4">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44394363"/>
              </p:ext>
            </p:extLst>
          </p:nvPr>
        </p:nvGraphicFramePr>
        <p:xfrm>
          <a:off x="1064568" y="1268760"/>
          <a:ext cx="7848872"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标题 2"/>
          <p:cNvSpPr>
            <a:spLocks noGrp="1"/>
          </p:cNvSpPr>
          <p:nvPr>
            <p:ph type="title"/>
          </p:nvPr>
        </p:nvSpPr>
        <p:spPr/>
        <p:txBody>
          <a:bodyPr/>
          <a:lstStyle/>
          <a:p>
            <a:r>
              <a:rPr lang="en-US" altLang="zh-CN" dirty="0" smtClean="0"/>
              <a:t>3. </a:t>
            </a:r>
            <a:r>
              <a:rPr lang="en-US" altLang="zh-CN" dirty="0" err="1" smtClean="0"/>
              <a:t>Teletext</a:t>
            </a:r>
            <a:r>
              <a:rPr lang="zh-CN" altLang="en-US" dirty="0" smtClean="0"/>
              <a:t>的显示方式</a:t>
            </a:r>
            <a:endParaRPr lang="zh-CN" altLang="en-US" dirty="0"/>
          </a:p>
        </p:txBody>
      </p:sp>
      <p:pic>
        <p:nvPicPr>
          <p:cNvPr id="15" name="Picture 6" descr="http://s13.sinaimg.cn/large/77f78e382e327f54a4a1c&amp;6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5758" y="3645024"/>
            <a:ext cx="3456386" cy="25231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332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zh-CN" altLang="en-US" dirty="0"/>
              <a:t>世界各国电压插头</a:t>
            </a:r>
          </a:p>
        </p:txBody>
      </p:sp>
      <p:sp>
        <p:nvSpPr>
          <p:cNvPr id="5" name="文本占位符 4"/>
          <p:cNvSpPr>
            <a:spLocks noGrp="1"/>
          </p:cNvSpPr>
          <p:nvPr>
            <p:ph type="body" idx="1"/>
          </p:nvPr>
        </p:nvSpPr>
        <p:spPr/>
        <p:txBody>
          <a:bodyPr/>
          <a:lstStyle/>
          <a:p>
            <a:pPr>
              <a:defRPr/>
            </a:pPr>
            <a:r>
              <a:rPr/>
              <a:t>林晓州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1. </a:t>
            </a:r>
            <a:r>
              <a:rPr lang="zh-CN" altLang="en-US" dirty="0" smtClean="0"/>
              <a:t>不同电压体系起源</a:t>
            </a:r>
            <a:endParaRPr lang="zh-CN" altLang="en-US" dirty="0"/>
          </a:p>
        </p:txBody>
      </p:sp>
      <p:graphicFrame>
        <p:nvGraphicFramePr>
          <p:cNvPr id="5" name="图示 4"/>
          <p:cNvGraphicFramePr/>
          <p:nvPr>
            <p:extLst>
              <p:ext uri="{D42A27DB-BD31-4B8C-83A1-F6EECF244321}">
                <p14:modId xmlns:p14="http://schemas.microsoft.com/office/powerpoint/2010/main" val="260877127"/>
              </p:ext>
            </p:extLst>
          </p:nvPr>
        </p:nvGraphicFramePr>
        <p:xfrm>
          <a:off x="1651000" y="1546613"/>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bwMode="auto">
          <a:xfrm>
            <a:off x="-5680" y="1018027"/>
            <a:ext cx="8352928" cy="2000548"/>
          </a:xfrm>
          <a:prstGeom prst="rect">
            <a:avLst/>
          </a:prstGeom>
          <a:solidFill>
            <a:schemeClr val="tx1">
              <a:lumMod val="75000"/>
              <a:lumOff val="25000"/>
            </a:schemeClr>
          </a:solidFill>
          <a:ln>
            <a:noFill/>
          </a:ln>
          <a:effectLst>
            <a:glow rad="63500">
              <a:schemeClr val="accent4">
                <a:satMod val="175000"/>
                <a:alpha val="40000"/>
              </a:schemeClr>
            </a:glow>
            <a:outerShdw blurRad="63500" sx="102000" sy="102000" algn="c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457200" indent="-457200">
              <a:buFont typeface="Wingdings" pitchFamily="2" charset="2"/>
              <a:buChar char="n"/>
            </a:pPr>
            <a:r>
              <a:rPr lang="en-US" altLang="zh-CN" sz="2800" dirty="0">
                <a:solidFill>
                  <a:srgbClr val="00B0F0"/>
                </a:solidFill>
                <a:latin typeface="+mj-ea"/>
                <a:ea typeface="+mj-ea"/>
              </a:rPr>
              <a:t> </a:t>
            </a:r>
            <a:r>
              <a:rPr lang="zh-CN" altLang="en-US" sz="2800" dirty="0" smtClean="0">
                <a:solidFill>
                  <a:srgbClr val="00B0F0"/>
                </a:solidFill>
                <a:latin typeface="+mj-ea"/>
                <a:ea typeface="+mj-ea"/>
              </a:rPr>
              <a:t>不同电压标准</a:t>
            </a:r>
            <a:r>
              <a:rPr lang="en-US" altLang="zh-CN" sz="2800" dirty="0" smtClean="0">
                <a:solidFill>
                  <a:srgbClr val="00B0F0"/>
                </a:solidFill>
                <a:latin typeface="+mj-ea"/>
                <a:ea typeface="+mj-ea"/>
              </a:rPr>
              <a:t>      </a:t>
            </a:r>
          </a:p>
          <a:p>
            <a:r>
              <a:rPr lang="zh-CN" altLang="en-US" sz="2400" dirty="0" smtClean="0">
                <a:solidFill>
                  <a:schemeClr val="bg1"/>
                </a:solidFill>
                <a:latin typeface="+mj-ea"/>
                <a:ea typeface="+mj-ea"/>
              </a:rPr>
              <a:t>在</a:t>
            </a:r>
            <a:r>
              <a:rPr lang="zh-CN" altLang="en-US" sz="2400" dirty="0">
                <a:solidFill>
                  <a:schemeClr val="bg1"/>
                </a:solidFill>
                <a:latin typeface="+mj-ea"/>
                <a:ea typeface="+mj-ea"/>
              </a:rPr>
              <a:t>电力发展的初期，群雄并起。欧美各个电力公司，出于</a:t>
            </a:r>
            <a:r>
              <a:rPr lang="zh-CN" altLang="en-US" sz="2400" dirty="0">
                <a:solidFill>
                  <a:srgbClr val="FF0000"/>
                </a:solidFill>
                <a:latin typeface="+mj-ea"/>
                <a:ea typeface="+mj-ea"/>
              </a:rPr>
              <a:t>竞争</a:t>
            </a:r>
            <a:r>
              <a:rPr lang="zh-CN" altLang="en-US" sz="2400" dirty="0">
                <a:solidFill>
                  <a:schemeClr val="bg1"/>
                </a:solidFill>
                <a:latin typeface="+mj-ea"/>
                <a:ea typeface="+mj-ea"/>
              </a:rPr>
              <a:t>的需要，采用了不同的频率、电压标准，以便于</a:t>
            </a:r>
            <a:r>
              <a:rPr lang="zh-CN" altLang="en-US" sz="2400" dirty="0">
                <a:solidFill>
                  <a:srgbClr val="FF0000"/>
                </a:solidFill>
                <a:latin typeface="+mj-ea"/>
                <a:ea typeface="+mj-ea"/>
              </a:rPr>
              <a:t>垄断</a:t>
            </a:r>
            <a:r>
              <a:rPr lang="zh-CN" altLang="en-US" sz="2400" dirty="0">
                <a:solidFill>
                  <a:schemeClr val="bg1"/>
                </a:solidFill>
                <a:latin typeface="+mj-ea"/>
                <a:ea typeface="+mj-ea"/>
              </a:rPr>
              <a:t>电力的生产、输送和用户市场。后发展电力的国家引进不同电力公司的电力设备，自然形成了</a:t>
            </a:r>
            <a:r>
              <a:rPr lang="zh-CN" altLang="en-US" sz="2400" dirty="0">
                <a:solidFill>
                  <a:srgbClr val="FF0000"/>
                </a:solidFill>
                <a:latin typeface="+mj-ea"/>
                <a:ea typeface="+mj-ea"/>
              </a:rPr>
              <a:t>不同的电压标准</a:t>
            </a:r>
            <a:r>
              <a:rPr lang="zh-CN" altLang="en-US" sz="2400" dirty="0" smtClean="0">
                <a:solidFill>
                  <a:schemeClr val="bg1"/>
                </a:solidFill>
                <a:latin typeface="+mj-ea"/>
                <a:ea typeface="+mj-ea"/>
              </a:rPr>
              <a:t>。</a:t>
            </a:r>
            <a:endParaRPr lang="en-US" altLang="zh-CN" sz="2400" dirty="0" smtClean="0">
              <a:solidFill>
                <a:schemeClr val="bg1"/>
              </a:solidFill>
              <a:latin typeface="+mj-ea"/>
              <a:ea typeface="+mj-ea"/>
            </a:endParaRPr>
          </a:p>
        </p:txBody>
      </p:sp>
      <p:sp>
        <p:nvSpPr>
          <p:cNvPr id="12" name="TextBox 11"/>
          <p:cNvSpPr txBox="1"/>
          <p:nvPr/>
        </p:nvSpPr>
        <p:spPr bwMode="auto">
          <a:xfrm>
            <a:off x="1553072" y="3356992"/>
            <a:ext cx="8352928" cy="1323439"/>
          </a:xfrm>
          <a:prstGeom prst="rect">
            <a:avLst/>
          </a:prstGeom>
          <a:solidFill>
            <a:schemeClr val="tx1">
              <a:lumMod val="75000"/>
              <a:lumOff val="25000"/>
            </a:schemeClr>
          </a:solidFill>
          <a:ln>
            <a:noFill/>
          </a:ln>
          <a:effectLst>
            <a:glow rad="63500">
              <a:schemeClr val="accent4">
                <a:satMod val="175000"/>
                <a:alpha val="40000"/>
              </a:schemeClr>
            </a:glow>
            <a:outerShdw blurRad="63500" sx="102000" sy="102000" algn="c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457200" indent="-457200" algn="r">
              <a:buFont typeface="Wingdings" pitchFamily="2" charset="2"/>
              <a:buChar char="n"/>
            </a:pPr>
            <a:r>
              <a:rPr lang="zh-CN" altLang="en-US" sz="2800" dirty="0" smtClean="0">
                <a:solidFill>
                  <a:srgbClr val="00B0F0"/>
                </a:solidFill>
                <a:latin typeface="+mj-ea"/>
                <a:ea typeface="+mj-ea"/>
              </a:rPr>
              <a:t>我国</a:t>
            </a:r>
            <a:r>
              <a:rPr lang="en-US" altLang="zh-CN" sz="2800" dirty="0" smtClean="0">
                <a:solidFill>
                  <a:srgbClr val="00B0F0"/>
                </a:solidFill>
                <a:latin typeface="+mj-ea"/>
                <a:ea typeface="+mj-ea"/>
              </a:rPr>
              <a:t>220V</a:t>
            </a:r>
            <a:r>
              <a:rPr lang="zh-CN" altLang="en-US" sz="2800" dirty="0" smtClean="0">
                <a:solidFill>
                  <a:srgbClr val="00B0F0"/>
                </a:solidFill>
                <a:latin typeface="+mj-ea"/>
                <a:ea typeface="+mj-ea"/>
              </a:rPr>
              <a:t>电压</a:t>
            </a:r>
            <a:r>
              <a:rPr lang="en-US" altLang="zh-CN" sz="2800" dirty="0" smtClean="0">
                <a:solidFill>
                  <a:srgbClr val="00B0F0"/>
                </a:solidFill>
                <a:latin typeface="+mj-ea"/>
                <a:ea typeface="+mj-ea"/>
              </a:rPr>
              <a:t>       </a:t>
            </a:r>
          </a:p>
          <a:p>
            <a:r>
              <a:rPr lang="zh-CN" altLang="en-US" sz="2400" dirty="0" smtClean="0">
                <a:solidFill>
                  <a:schemeClr val="bg1"/>
                </a:solidFill>
                <a:latin typeface="+mj-ea"/>
                <a:ea typeface="+mj-ea"/>
              </a:rPr>
              <a:t>我国早期引进的电压标准既有</a:t>
            </a:r>
            <a:r>
              <a:rPr lang="en-US" altLang="zh-CN" sz="2400" dirty="0" smtClean="0">
                <a:solidFill>
                  <a:schemeClr val="bg1"/>
                </a:solidFill>
                <a:latin typeface="+mj-ea"/>
                <a:ea typeface="+mj-ea"/>
              </a:rPr>
              <a:t>220V</a:t>
            </a:r>
            <a:r>
              <a:rPr lang="zh-CN" altLang="en-US" sz="2400" dirty="0" smtClean="0">
                <a:solidFill>
                  <a:schemeClr val="bg1"/>
                </a:solidFill>
                <a:latin typeface="+mj-ea"/>
                <a:ea typeface="+mj-ea"/>
              </a:rPr>
              <a:t>的，也有少量</a:t>
            </a:r>
            <a:r>
              <a:rPr lang="en-US" altLang="zh-CN" sz="2400" dirty="0" smtClean="0">
                <a:solidFill>
                  <a:schemeClr val="bg1"/>
                </a:solidFill>
                <a:latin typeface="+mj-ea"/>
                <a:ea typeface="+mj-ea"/>
              </a:rPr>
              <a:t>110V</a:t>
            </a:r>
            <a:r>
              <a:rPr lang="zh-CN" altLang="en-US" sz="2400" dirty="0" smtClean="0">
                <a:solidFill>
                  <a:schemeClr val="bg1"/>
                </a:solidFill>
                <a:latin typeface="+mj-ea"/>
                <a:ea typeface="+mj-ea"/>
              </a:rPr>
              <a:t>的，后来</a:t>
            </a:r>
            <a:r>
              <a:rPr lang="zh-CN" altLang="en-US" sz="2400" dirty="0" smtClean="0">
                <a:solidFill>
                  <a:srgbClr val="FF0000"/>
                </a:solidFill>
                <a:latin typeface="+mj-ea"/>
                <a:ea typeface="+mj-ea"/>
              </a:rPr>
              <a:t>逐步统一为</a:t>
            </a:r>
            <a:r>
              <a:rPr lang="en-US" altLang="zh-CN" sz="2400" dirty="0" smtClean="0">
                <a:solidFill>
                  <a:srgbClr val="FF0000"/>
                </a:solidFill>
                <a:latin typeface="+mj-ea"/>
                <a:ea typeface="+mj-ea"/>
              </a:rPr>
              <a:t>220V</a:t>
            </a:r>
            <a:r>
              <a:rPr lang="zh-CN" altLang="en-US" sz="2400" dirty="0" smtClean="0">
                <a:solidFill>
                  <a:schemeClr val="bg1"/>
                </a:solidFill>
                <a:latin typeface="+mj-ea"/>
                <a:ea typeface="+mj-ea"/>
              </a:rPr>
              <a:t>的。</a:t>
            </a:r>
            <a:r>
              <a:rPr lang="zh-CN" altLang="en-US" sz="2800" dirty="0" smtClean="0">
                <a:solidFill>
                  <a:schemeClr val="bg1"/>
                </a:solidFill>
                <a:latin typeface="+mj-ea"/>
                <a:ea typeface="+mj-ea"/>
              </a:rPr>
              <a:t> </a:t>
            </a:r>
          </a:p>
        </p:txBody>
      </p:sp>
      <p:sp>
        <p:nvSpPr>
          <p:cNvPr id="13" name="TextBox 12"/>
          <p:cNvSpPr txBox="1"/>
          <p:nvPr/>
        </p:nvSpPr>
        <p:spPr bwMode="auto">
          <a:xfrm>
            <a:off x="0" y="5013176"/>
            <a:ext cx="8352928" cy="1631216"/>
          </a:xfrm>
          <a:prstGeom prst="rect">
            <a:avLst/>
          </a:prstGeom>
          <a:solidFill>
            <a:schemeClr val="tx1">
              <a:lumMod val="75000"/>
              <a:lumOff val="25000"/>
            </a:schemeClr>
          </a:solidFill>
          <a:ln>
            <a:noFill/>
          </a:ln>
          <a:effectLst>
            <a:glow rad="63500">
              <a:schemeClr val="accent4">
                <a:satMod val="175000"/>
                <a:alpha val="40000"/>
              </a:schemeClr>
            </a:glow>
            <a:outerShdw blurRad="63500" sx="102000" sy="102000" algn="c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pPr marL="457200" indent="-457200">
              <a:buFont typeface="Wingdings" pitchFamily="2" charset="2"/>
              <a:buChar char="n"/>
            </a:pPr>
            <a:r>
              <a:rPr lang="zh-CN" altLang="en-US" sz="2800" dirty="0" smtClean="0">
                <a:solidFill>
                  <a:srgbClr val="00B0F0"/>
                </a:solidFill>
                <a:latin typeface="+mj-ea"/>
                <a:ea typeface="+mj-ea"/>
              </a:rPr>
              <a:t>统一困难</a:t>
            </a:r>
            <a:endParaRPr lang="en-US" altLang="zh-CN" sz="2800" dirty="0" smtClean="0">
              <a:solidFill>
                <a:srgbClr val="00B0F0"/>
              </a:solidFill>
              <a:latin typeface="+mj-ea"/>
              <a:ea typeface="+mj-ea"/>
            </a:endParaRPr>
          </a:p>
          <a:p>
            <a:r>
              <a:rPr lang="zh-CN" altLang="en-US" sz="2400" dirty="0" smtClean="0">
                <a:solidFill>
                  <a:schemeClr val="bg1"/>
                </a:solidFill>
                <a:latin typeface="+mj-ea"/>
                <a:ea typeface="+mj-ea"/>
              </a:rPr>
              <a:t>要统一各国电压标准</a:t>
            </a:r>
            <a:r>
              <a:rPr lang="zh-CN" altLang="en-US" sz="2400" dirty="0" smtClean="0">
                <a:solidFill>
                  <a:srgbClr val="FF0000"/>
                </a:solidFill>
                <a:latin typeface="+mj-ea"/>
                <a:ea typeface="+mj-ea"/>
              </a:rPr>
              <a:t>要付出极大的代价</a:t>
            </a:r>
            <a:r>
              <a:rPr lang="zh-CN" altLang="en-US" sz="2400" dirty="0" smtClean="0">
                <a:solidFill>
                  <a:schemeClr val="bg1"/>
                </a:solidFill>
                <a:latin typeface="+mj-ea"/>
                <a:ea typeface="+mj-ea"/>
              </a:rPr>
              <a:t>，要更换大量的电力生产、输送设备和用电设备，几乎是不可能做到的，所以</a:t>
            </a:r>
            <a:r>
              <a:rPr lang="en-US" altLang="zh-CN" sz="2400" dirty="0" smtClean="0">
                <a:solidFill>
                  <a:schemeClr val="bg1"/>
                </a:solidFill>
                <a:latin typeface="+mj-ea"/>
                <a:ea typeface="+mj-ea"/>
              </a:rPr>
              <a:t>220V</a:t>
            </a:r>
            <a:r>
              <a:rPr lang="zh-CN" altLang="en-US" sz="2400" dirty="0" smtClean="0">
                <a:solidFill>
                  <a:schemeClr val="bg1"/>
                </a:solidFill>
                <a:latin typeface="+mj-ea"/>
                <a:ea typeface="+mj-ea"/>
              </a:rPr>
              <a:t>的电压就沿袭下来了。</a:t>
            </a:r>
          </a:p>
        </p:txBody>
      </p:sp>
    </p:spTree>
    <p:extLst>
      <p:ext uri="{BB962C8B-B14F-4D97-AF65-F5344CB8AC3E}">
        <p14:creationId xmlns:p14="http://schemas.microsoft.com/office/powerpoint/2010/main" val="343224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3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3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grpId="1" nodeType="clickEffect">
                                  <p:stCondLst>
                                    <p:cond delay="0"/>
                                  </p:stCondLst>
                                  <p:childTnLst>
                                    <p:animEffect transition="out" filter="wipe(right)">
                                      <p:cBhvr>
                                        <p:cTn id="21" dur="300"/>
                                        <p:tgtEl>
                                          <p:spTgt spid="11"/>
                                        </p:tgtEl>
                                      </p:cBhvr>
                                    </p:animEffect>
                                    <p:set>
                                      <p:cBhvr>
                                        <p:cTn id="22" dur="1" fill="hold">
                                          <p:stCondLst>
                                            <p:cond delay="299"/>
                                          </p:stCondLst>
                                        </p:cTn>
                                        <p:tgtEl>
                                          <p:spTgt spid="11"/>
                                        </p:tgtEl>
                                        <p:attrNameLst>
                                          <p:attrName>style.visibility</p:attrName>
                                        </p:attrNameLst>
                                      </p:cBhvr>
                                      <p:to>
                                        <p:strVal val="hidden"/>
                                      </p:to>
                                    </p:set>
                                  </p:childTnLst>
                                </p:cTn>
                              </p:par>
                              <p:par>
                                <p:cTn id="23" presetID="22" presetClass="exit" presetSubtype="8" fill="hold" grpId="1" nodeType="withEffect">
                                  <p:stCondLst>
                                    <p:cond delay="0"/>
                                  </p:stCondLst>
                                  <p:childTnLst>
                                    <p:animEffect transition="out" filter="wipe(left)">
                                      <p:cBhvr>
                                        <p:cTn id="24" dur="300"/>
                                        <p:tgtEl>
                                          <p:spTgt spid="12"/>
                                        </p:tgtEl>
                                      </p:cBhvr>
                                    </p:animEffect>
                                    <p:set>
                                      <p:cBhvr>
                                        <p:cTn id="25" dur="1" fill="hold">
                                          <p:stCondLst>
                                            <p:cond delay="299"/>
                                          </p:stCondLst>
                                        </p:cTn>
                                        <p:tgtEl>
                                          <p:spTgt spid="12"/>
                                        </p:tgtEl>
                                        <p:attrNameLst>
                                          <p:attrName>style.visibility</p:attrName>
                                        </p:attrNameLst>
                                      </p:cBhvr>
                                      <p:to>
                                        <p:strVal val="hidden"/>
                                      </p:to>
                                    </p:set>
                                  </p:childTnLst>
                                </p:cTn>
                              </p:par>
                              <p:par>
                                <p:cTn id="26" presetID="22" presetClass="exit" presetSubtype="2" fill="hold" grpId="1" nodeType="withEffect">
                                  <p:stCondLst>
                                    <p:cond delay="0"/>
                                  </p:stCondLst>
                                  <p:childTnLst>
                                    <p:animEffect transition="out" filter="wipe(right)">
                                      <p:cBhvr>
                                        <p:cTn id="27" dur="300"/>
                                        <p:tgtEl>
                                          <p:spTgt spid="13"/>
                                        </p:tgtEl>
                                      </p:cBhvr>
                                    </p:animEffect>
                                    <p:set>
                                      <p:cBhvr>
                                        <p:cTn id="28" dur="1" fill="hold">
                                          <p:stCondLst>
                                            <p:cond delay="299"/>
                                          </p:stCondLst>
                                        </p:cTn>
                                        <p:tgtEl>
                                          <p:spTgt spid="1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1" grpId="0" animBg="1"/>
      <p:bldP spid="11" grpId="1" animBg="1"/>
      <p:bldP spid="12" grpId="0" animBg="1"/>
      <p:bldP spid="12" grpId="1" animBg="1"/>
      <p:bldP spid="13" grpId="0" animBg="1"/>
      <p:bldP spid="13"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2. </a:t>
            </a:r>
            <a:r>
              <a:rPr lang="zh-CN" altLang="en-US" dirty="0" smtClean="0"/>
              <a:t>不是绝对的电压值</a:t>
            </a:r>
            <a:endParaRPr lang="zh-CN" altLang="en-US" dirty="0"/>
          </a:p>
        </p:txBody>
      </p:sp>
      <p:sp>
        <p:nvSpPr>
          <p:cNvPr id="2" name="内容占位符 1"/>
          <p:cNvSpPr>
            <a:spLocks noGrp="1"/>
          </p:cNvSpPr>
          <p:nvPr>
            <p:ph idx="1"/>
          </p:nvPr>
        </p:nvSpPr>
        <p:spPr/>
        <p:txBody>
          <a:bodyPr>
            <a:normAutofit lnSpcReduction="10000"/>
          </a:bodyPr>
          <a:lstStyle/>
          <a:p>
            <a:r>
              <a:rPr lang="en-US" altLang="zh-CN" dirty="0" smtClean="0"/>
              <a:t>20%</a:t>
            </a:r>
            <a:r>
              <a:rPr lang="zh-CN" altLang="en-US" dirty="0" smtClean="0"/>
              <a:t>变动范围</a:t>
            </a:r>
            <a:endParaRPr lang="en-US" altLang="zh-CN" dirty="0" smtClean="0"/>
          </a:p>
          <a:p>
            <a:pPr lvl="1"/>
            <a:r>
              <a:rPr lang="zh-CN" altLang="en-US" dirty="0" smtClean="0"/>
              <a:t>英国</a:t>
            </a:r>
            <a:r>
              <a:rPr lang="en-US" altLang="zh-CN" dirty="0" smtClean="0"/>
              <a:t>240V-&gt;</a:t>
            </a:r>
            <a:r>
              <a:rPr lang="zh-CN" altLang="en-US" dirty="0" smtClean="0"/>
              <a:t>中国</a:t>
            </a:r>
            <a:r>
              <a:rPr lang="en-US" altLang="zh-CN" dirty="0" smtClean="0"/>
              <a:t>220V   </a:t>
            </a:r>
            <a:r>
              <a:rPr lang="zh-CN" altLang="en-US" b="1" dirty="0" smtClean="0">
                <a:solidFill>
                  <a:srgbClr val="00B0F0"/>
                </a:solidFill>
              </a:rPr>
              <a:t>√</a:t>
            </a:r>
            <a:endParaRPr lang="en-US" altLang="zh-CN" b="1" dirty="0" smtClean="0">
              <a:solidFill>
                <a:srgbClr val="00B0F0"/>
              </a:solidFill>
            </a:endParaRPr>
          </a:p>
          <a:p>
            <a:pPr lvl="1"/>
            <a:r>
              <a:rPr lang="zh-CN" altLang="en-US" dirty="0" smtClean="0"/>
              <a:t>日本</a:t>
            </a:r>
            <a:r>
              <a:rPr lang="en-US" altLang="zh-CN" dirty="0" smtClean="0"/>
              <a:t>100V-&gt;</a:t>
            </a:r>
            <a:r>
              <a:rPr lang="zh-CN" altLang="en-US" dirty="0" smtClean="0"/>
              <a:t>美国</a:t>
            </a:r>
            <a:r>
              <a:rPr lang="en-US" altLang="zh-CN" dirty="0" smtClean="0"/>
              <a:t>120V   </a:t>
            </a:r>
            <a:r>
              <a:rPr lang="zh-CN" altLang="en-US" b="1" dirty="0" smtClean="0">
                <a:solidFill>
                  <a:srgbClr val="00B0F0"/>
                </a:solidFill>
              </a:rPr>
              <a:t>√</a:t>
            </a:r>
            <a:endParaRPr lang="en-US" altLang="zh-CN" b="1" dirty="0" smtClean="0">
              <a:solidFill>
                <a:srgbClr val="00B0F0"/>
              </a:solidFill>
            </a:endParaRPr>
          </a:p>
          <a:p>
            <a:endParaRPr lang="en-US" altLang="zh-CN" dirty="0" smtClean="0"/>
          </a:p>
          <a:p>
            <a:r>
              <a:rPr lang="en-US" altLang="zh-CN" dirty="0" smtClean="0"/>
              <a:t>250V</a:t>
            </a:r>
          </a:p>
          <a:p>
            <a:pPr lvl="1"/>
            <a:r>
              <a:rPr lang="zh-CN" altLang="en-US" dirty="0" smtClean="0"/>
              <a:t>中国国内最高电压可达</a:t>
            </a:r>
            <a:r>
              <a:rPr lang="en-US" altLang="zh-CN" dirty="0" smtClean="0"/>
              <a:t>250V</a:t>
            </a:r>
          </a:p>
          <a:p>
            <a:pPr lvl="1"/>
            <a:endParaRPr lang="en-US" altLang="zh-CN" dirty="0"/>
          </a:p>
          <a:p>
            <a:r>
              <a:rPr lang="zh-CN" altLang="en-US" dirty="0" smtClean="0"/>
              <a:t>两种体系并用</a:t>
            </a:r>
            <a:endParaRPr lang="en-US" altLang="zh-CN" dirty="0" smtClean="0"/>
          </a:p>
          <a:p>
            <a:pPr lvl="1"/>
            <a:r>
              <a:rPr lang="zh-CN" altLang="en-US" dirty="0" smtClean="0"/>
              <a:t>法国    ：</a:t>
            </a:r>
            <a:r>
              <a:rPr lang="en-US" altLang="zh-CN" dirty="0" smtClean="0"/>
              <a:t>127V/220V</a:t>
            </a:r>
          </a:p>
          <a:p>
            <a:pPr lvl="1"/>
            <a:r>
              <a:rPr lang="zh-CN" altLang="en-US" dirty="0" smtClean="0"/>
              <a:t>俄罗斯：</a:t>
            </a:r>
            <a:r>
              <a:rPr lang="en-US" altLang="zh-CN" dirty="0" smtClean="0"/>
              <a:t>127V/220V</a:t>
            </a:r>
            <a:endParaRPr lang="zh-CN" altLang="en-US" dirty="0"/>
          </a:p>
        </p:txBody>
      </p:sp>
    </p:spTree>
    <p:extLst>
      <p:ext uri="{BB962C8B-B14F-4D97-AF65-F5344CB8AC3E}">
        <p14:creationId xmlns:p14="http://schemas.microsoft.com/office/powerpoint/2010/main" val="34827071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3. </a:t>
            </a:r>
            <a:r>
              <a:rPr lang="zh-CN" altLang="en-US" dirty="0" smtClean="0"/>
              <a:t>使用适配器</a:t>
            </a:r>
            <a:endParaRPr lang="zh-CN" altLang="en-US" dirty="0"/>
          </a:p>
        </p:txBody>
      </p:sp>
      <p:sp>
        <p:nvSpPr>
          <p:cNvPr id="2" name="内容占位符 1"/>
          <p:cNvSpPr>
            <a:spLocks noGrp="1"/>
          </p:cNvSpPr>
          <p:nvPr>
            <p:ph idx="1"/>
          </p:nvPr>
        </p:nvSpPr>
        <p:spPr/>
        <p:txBody>
          <a:bodyPr>
            <a:normAutofit/>
          </a:bodyPr>
          <a:lstStyle/>
          <a:p>
            <a:r>
              <a:rPr lang="zh-CN" altLang="en-US" dirty="0" smtClean="0"/>
              <a:t>不同电压体系</a:t>
            </a:r>
            <a:endParaRPr lang="en-US" altLang="zh-CN" dirty="0" smtClean="0"/>
          </a:p>
          <a:p>
            <a:pPr lvl="1"/>
            <a:r>
              <a:rPr lang="zh-CN" altLang="en-US" dirty="0" smtClean="0"/>
              <a:t>如果电器的适配电压不一致，要使用适配器</a:t>
            </a:r>
            <a:endParaRPr lang="en-US" altLang="zh-CN" dirty="0" smtClean="0"/>
          </a:p>
          <a:p>
            <a:pPr lvl="1"/>
            <a:r>
              <a:rPr lang="zh-CN" altLang="en-US" dirty="0" smtClean="0"/>
              <a:t>有些电器浮动范围</a:t>
            </a:r>
            <a:r>
              <a:rPr lang="en-US" altLang="zh-CN" dirty="0" smtClean="0"/>
              <a:t>AC </a:t>
            </a:r>
            <a:r>
              <a:rPr lang="en-US" altLang="zh-CN" dirty="0"/>
              <a:t>90-260 V </a:t>
            </a:r>
            <a:r>
              <a:rPr lang="en-US" altLang="zh-CN" dirty="0" smtClean="0"/>
              <a:t>50Hz</a:t>
            </a:r>
          </a:p>
          <a:p>
            <a:pPr lvl="1"/>
            <a:endParaRPr lang="en-US" altLang="zh-CN" dirty="0" smtClean="0"/>
          </a:p>
          <a:p>
            <a:r>
              <a:rPr lang="zh-CN" altLang="en-US" dirty="0"/>
              <a:t>相同电压体系</a:t>
            </a:r>
            <a:endParaRPr lang="en-US" altLang="zh-CN" dirty="0"/>
          </a:p>
          <a:p>
            <a:pPr lvl="1"/>
            <a:r>
              <a:rPr lang="zh-CN" altLang="en-US" dirty="0"/>
              <a:t>即便同属一中电压</a:t>
            </a:r>
            <a:r>
              <a:rPr lang="zh-CN" altLang="en-US" dirty="0" smtClean="0"/>
              <a:t>体系，如果配电</a:t>
            </a:r>
            <a:r>
              <a:rPr lang="zh-CN" altLang="en-US" dirty="0"/>
              <a:t>压不同最好也要使用合适的</a:t>
            </a:r>
            <a:r>
              <a:rPr lang="zh-CN" altLang="en-US" dirty="0" smtClean="0"/>
              <a:t>适配器：</a:t>
            </a:r>
            <a:endParaRPr lang="en-US" altLang="zh-CN" dirty="0" smtClean="0"/>
          </a:p>
          <a:p>
            <a:pPr lvl="2"/>
            <a:r>
              <a:rPr lang="zh-CN" altLang="en-US" b="0" dirty="0" smtClean="0"/>
              <a:t>对电压</a:t>
            </a:r>
            <a:r>
              <a:rPr lang="zh-CN" altLang="en-US" b="0" dirty="0"/>
              <a:t>要求</a:t>
            </a:r>
            <a:r>
              <a:rPr lang="zh-CN" altLang="en-US" b="0" dirty="0" smtClean="0"/>
              <a:t>严格</a:t>
            </a:r>
            <a:r>
              <a:rPr lang="zh-CN" altLang="en-US" dirty="0"/>
              <a:t>的电器</a:t>
            </a:r>
            <a:endParaRPr lang="en-US" altLang="zh-CN" b="0" dirty="0" smtClean="0"/>
          </a:p>
          <a:p>
            <a:pPr lvl="2"/>
            <a:r>
              <a:rPr lang="zh-CN" altLang="en-US" b="0" dirty="0" smtClean="0"/>
              <a:t>价格</a:t>
            </a:r>
            <a:r>
              <a:rPr lang="zh-CN" altLang="en-US" b="0" dirty="0"/>
              <a:t>比较昂贵的</a:t>
            </a:r>
            <a:r>
              <a:rPr lang="zh-CN" altLang="en-US" b="0" dirty="0" smtClean="0"/>
              <a:t>电器</a:t>
            </a:r>
            <a:r>
              <a:rPr lang="zh-CN" altLang="en-US" b="0" dirty="0"/>
              <a:t> </a:t>
            </a:r>
            <a:endParaRPr lang="zh-CN" altLang="en-US" dirty="0"/>
          </a:p>
        </p:txBody>
      </p:sp>
    </p:spTree>
    <p:extLst>
      <p:ext uri="{BB962C8B-B14F-4D97-AF65-F5344CB8AC3E}">
        <p14:creationId xmlns:p14="http://schemas.microsoft.com/office/powerpoint/2010/main" val="12371778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4. </a:t>
            </a:r>
            <a:r>
              <a:rPr lang="zh-CN" altLang="en-US" dirty="0" smtClean="0"/>
              <a:t>一些国家（地区）电压（单相）</a:t>
            </a:r>
            <a:endParaRPr lang="zh-CN" altLang="en-US" dirty="0"/>
          </a:p>
        </p:txBody>
      </p:sp>
      <p:sp>
        <p:nvSpPr>
          <p:cNvPr id="2" name="内容占位符 1"/>
          <p:cNvSpPr>
            <a:spLocks noGrp="1"/>
          </p:cNvSpPr>
          <p:nvPr>
            <p:ph sz="half" idx="1"/>
          </p:nvPr>
        </p:nvSpPr>
        <p:spPr/>
        <p:txBody>
          <a:bodyPr>
            <a:normAutofit/>
          </a:bodyPr>
          <a:lstStyle/>
          <a:p>
            <a:r>
              <a:rPr lang="zh-CN" altLang="en-US" dirty="0" smtClean="0">
                <a:solidFill>
                  <a:schemeClr val="tx2"/>
                </a:solidFill>
              </a:rPr>
              <a:t>外蒙古</a:t>
            </a:r>
            <a:endParaRPr lang="en-US" altLang="zh-CN" dirty="0" smtClean="0">
              <a:solidFill>
                <a:schemeClr val="tx2"/>
              </a:solidFill>
            </a:endParaRPr>
          </a:p>
          <a:p>
            <a:pPr lvl="1"/>
            <a:r>
              <a:rPr lang="en-US" altLang="zh-CN" dirty="0" smtClean="0">
                <a:solidFill>
                  <a:schemeClr val="tx2"/>
                </a:solidFill>
              </a:rPr>
              <a:t>230V-50Hz</a:t>
            </a:r>
          </a:p>
          <a:p>
            <a:r>
              <a:rPr lang="zh-CN" altLang="en-US" dirty="0" smtClean="0">
                <a:solidFill>
                  <a:schemeClr val="tx2"/>
                </a:solidFill>
              </a:rPr>
              <a:t>印尼</a:t>
            </a:r>
            <a:endParaRPr lang="en-US" altLang="zh-CN" dirty="0" smtClean="0">
              <a:solidFill>
                <a:schemeClr val="tx2"/>
              </a:solidFill>
            </a:endParaRPr>
          </a:p>
          <a:p>
            <a:pPr lvl="1"/>
            <a:r>
              <a:rPr lang="en-US" altLang="zh-CN" dirty="0" smtClean="0">
                <a:solidFill>
                  <a:schemeClr val="tx2"/>
                </a:solidFill>
              </a:rPr>
              <a:t>127V/230V</a:t>
            </a:r>
            <a:r>
              <a:rPr lang="en-US" altLang="zh-CN" dirty="0">
                <a:solidFill>
                  <a:schemeClr val="tx2"/>
                </a:solidFill>
              </a:rPr>
              <a:t>-50Hz</a:t>
            </a:r>
            <a:endParaRPr lang="en-US" altLang="zh-CN" dirty="0" smtClean="0">
              <a:solidFill>
                <a:schemeClr val="tx2"/>
              </a:solidFill>
            </a:endParaRPr>
          </a:p>
          <a:p>
            <a:r>
              <a:rPr lang="zh-CN" altLang="en-US" dirty="0" smtClean="0">
                <a:solidFill>
                  <a:schemeClr val="tx2"/>
                </a:solidFill>
              </a:rPr>
              <a:t>委内瑞拉</a:t>
            </a:r>
            <a:endParaRPr lang="en-US" altLang="zh-CN" dirty="0" smtClean="0">
              <a:solidFill>
                <a:schemeClr val="tx2"/>
              </a:solidFill>
            </a:endParaRPr>
          </a:p>
          <a:p>
            <a:pPr lvl="1"/>
            <a:r>
              <a:rPr lang="en-US" altLang="zh-CN" dirty="0" smtClean="0">
                <a:solidFill>
                  <a:schemeClr val="tx2"/>
                </a:solidFill>
              </a:rPr>
              <a:t>120V/60Hz</a:t>
            </a:r>
          </a:p>
          <a:p>
            <a:r>
              <a:rPr lang="zh-CN" altLang="en-US" dirty="0" smtClean="0">
                <a:solidFill>
                  <a:schemeClr val="tx2"/>
                </a:solidFill>
                <a:latin typeface="Arial" charset="0"/>
              </a:rPr>
              <a:t>乌拉圭</a:t>
            </a:r>
            <a:endParaRPr lang="en-US" altLang="zh-CN" dirty="0" smtClean="0">
              <a:solidFill>
                <a:schemeClr val="tx2"/>
              </a:solidFill>
              <a:latin typeface="Arial" charset="0"/>
            </a:endParaRPr>
          </a:p>
          <a:p>
            <a:pPr lvl="1"/>
            <a:r>
              <a:rPr lang="en-US" altLang="zh-CN" dirty="0">
                <a:solidFill>
                  <a:schemeClr val="tx2"/>
                </a:solidFill>
              </a:rPr>
              <a:t>230V-50Hz</a:t>
            </a:r>
            <a:endParaRPr lang="en-US" altLang="zh-CN" dirty="0" smtClean="0">
              <a:solidFill>
                <a:schemeClr val="tx2"/>
              </a:solidFill>
              <a:latin typeface="Arial" charset="0"/>
            </a:endParaRPr>
          </a:p>
          <a:p>
            <a:r>
              <a:rPr lang="zh-CN" altLang="en-US" dirty="0" smtClean="0">
                <a:solidFill>
                  <a:schemeClr val="tx2"/>
                </a:solidFill>
                <a:latin typeface="Arial" charset="0"/>
              </a:rPr>
              <a:t>巴西</a:t>
            </a:r>
            <a:r>
              <a:rPr lang="en-US" altLang="zh-CN" dirty="0" smtClean="0">
                <a:solidFill>
                  <a:schemeClr val="tx2"/>
                </a:solidFill>
                <a:latin typeface="Arial" charset="0"/>
              </a:rPr>
              <a:t>	</a:t>
            </a:r>
          </a:p>
          <a:p>
            <a:pPr lvl="1"/>
            <a:r>
              <a:rPr lang="en-US" altLang="zh-CN" dirty="0" smtClean="0">
                <a:solidFill>
                  <a:schemeClr val="tx2"/>
                </a:solidFill>
                <a:latin typeface="Arial" charset="0"/>
              </a:rPr>
              <a:t>110V/220V</a:t>
            </a:r>
          </a:p>
        </p:txBody>
      </p:sp>
      <p:sp>
        <p:nvSpPr>
          <p:cNvPr id="3" name="内容占位符 2"/>
          <p:cNvSpPr>
            <a:spLocks noGrp="1"/>
          </p:cNvSpPr>
          <p:nvPr>
            <p:ph sz="half" idx="2"/>
          </p:nvPr>
        </p:nvSpPr>
        <p:spPr/>
        <p:txBody>
          <a:bodyPr/>
          <a:lstStyle/>
          <a:p>
            <a:r>
              <a:rPr lang="zh-CN" altLang="en-US" dirty="0" smtClean="0">
                <a:solidFill>
                  <a:schemeClr val="tx2"/>
                </a:solidFill>
                <a:latin typeface="Arial" charset="0"/>
              </a:rPr>
              <a:t>坦桑尼亚</a:t>
            </a:r>
            <a:endParaRPr lang="en-US" altLang="zh-CN" dirty="0" smtClean="0">
              <a:solidFill>
                <a:schemeClr val="tx2"/>
              </a:solidFill>
              <a:latin typeface="Arial" charset="0"/>
            </a:endParaRPr>
          </a:p>
          <a:p>
            <a:pPr lvl="1"/>
            <a:r>
              <a:rPr lang="en-US" altLang="zh-CN" dirty="0" smtClean="0">
                <a:solidFill>
                  <a:schemeClr val="tx2"/>
                </a:solidFill>
                <a:latin typeface="Arial" charset="0"/>
              </a:rPr>
              <a:t>230V-50Hz</a:t>
            </a:r>
          </a:p>
          <a:p>
            <a:r>
              <a:rPr lang="zh-CN" altLang="en-US" dirty="0" smtClean="0">
                <a:solidFill>
                  <a:schemeClr val="tx2"/>
                </a:solidFill>
              </a:rPr>
              <a:t>丹麦</a:t>
            </a:r>
            <a:endParaRPr lang="en-US" altLang="zh-CN" dirty="0" smtClean="0">
              <a:solidFill>
                <a:schemeClr val="tx2"/>
              </a:solidFill>
            </a:endParaRPr>
          </a:p>
          <a:p>
            <a:pPr lvl="1"/>
            <a:r>
              <a:rPr lang="en-US" altLang="zh-CN" dirty="0" smtClean="0">
                <a:solidFill>
                  <a:schemeClr val="tx2"/>
                </a:solidFill>
              </a:rPr>
              <a:t>220V-50Hz</a:t>
            </a:r>
            <a:endParaRPr lang="en-US" altLang="zh-CN" dirty="0">
              <a:solidFill>
                <a:schemeClr val="tx2"/>
              </a:solidFill>
            </a:endParaRPr>
          </a:p>
          <a:p>
            <a:r>
              <a:rPr lang="zh-CN" altLang="en-US" dirty="0" smtClean="0">
                <a:solidFill>
                  <a:schemeClr val="tx2"/>
                </a:solidFill>
              </a:rPr>
              <a:t>法国</a:t>
            </a:r>
            <a:endParaRPr lang="en-US" altLang="zh-CN" dirty="0" smtClean="0">
              <a:solidFill>
                <a:schemeClr val="tx2"/>
              </a:solidFill>
            </a:endParaRPr>
          </a:p>
          <a:p>
            <a:pPr lvl="1"/>
            <a:r>
              <a:rPr lang="en-US" altLang="zh-CN" dirty="0" smtClean="0"/>
              <a:t>127V/220V-50Hz</a:t>
            </a:r>
            <a:endParaRPr lang="en-US" altLang="zh-CN" dirty="0">
              <a:solidFill>
                <a:schemeClr val="tx2"/>
              </a:solidFill>
            </a:endParaRPr>
          </a:p>
          <a:p>
            <a:r>
              <a:rPr lang="zh-CN" altLang="en-US" dirty="0" smtClean="0">
                <a:solidFill>
                  <a:schemeClr val="tx2"/>
                </a:solidFill>
              </a:rPr>
              <a:t>澳大利亚</a:t>
            </a:r>
            <a:endParaRPr lang="en-US" altLang="zh-CN" dirty="0" smtClean="0">
              <a:solidFill>
                <a:schemeClr val="tx2"/>
              </a:solidFill>
            </a:endParaRPr>
          </a:p>
          <a:p>
            <a:pPr lvl="1"/>
            <a:r>
              <a:rPr lang="en-US" altLang="zh-CN" dirty="0" smtClean="0">
                <a:solidFill>
                  <a:schemeClr val="tx2"/>
                </a:solidFill>
              </a:rPr>
              <a:t>240V-50Hz</a:t>
            </a:r>
            <a:endParaRPr lang="en-US" altLang="zh-CN" dirty="0">
              <a:solidFill>
                <a:schemeClr val="tx2"/>
              </a:solidFill>
            </a:endParaRPr>
          </a:p>
          <a:p>
            <a:pPr lvl="1"/>
            <a:endParaRPr lang="zh-CN" altLang="en-US" dirty="0"/>
          </a:p>
        </p:txBody>
      </p:sp>
      <p:sp>
        <p:nvSpPr>
          <p:cNvPr id="5" name="矩形 4"/>
          <p:cNvSpPr/>
          <p:nvPr/>
        </p:nvSpPr>
        <p:spPr>
          <a:xfrm>
            <a:off x="560512" y="1124744"/>
            <a:ext cx="8352928" cy="5262979"/>
          </a:xfrm>
          <a:prstGeom prst="rect">
            <a:avLst/>
          </a:prstGeom>
          <a:solidFill>
            <a:srgbClr val="FFC000"/>
          </a:solidFill>
        </p:spPr>
        <p:txBody>
          <a:bodyPr wrap="square">
            <a:spAutoFit/>
          </a:bodyPr>
          <a:lstStyle/>
          <a:p>
            <a:r>
              <a:rPr lang="zh-CN" altLang="en-US" sz="2400" b="1" dirty="0" smtClean="0">
                <a:latin typeface="+mj-ea"/>
                <a:ea typeface="+mj-ea"/>
              </a:rPr>
              <a:t>单相</a:t>
            </a:r>
            <a:r>
              <a:rPr lang="zh-CN" altLang="en-US" sz="2400" dirty="0">
                <a:latin typeface="+mj-ea"/>
                <a:ea typeface="+mj-ea"/>
              </a:rPr>
              <a:t>是三相中任何一根相线或零线。常称之为“火线”、“零线”。通常指 </a:t>
            </a:r>
            <a:r>
              <a:rPr lang="en-US" altLang="zh-CN" sz="2400" dirty="0">
                <a:latin typeface="+mj-ea"/>
                <a:ea typeface="+mj-ea"/>
              </a:rPr>
              <a:t>220V</a:t>
            </a:r>
            <a:r>
              <a:rPr lang="zh-CN" altLang="en-US" sz="2400" dirty="0">
                <a:latin typeface="+mj-ea"/>
                <a:ea typeface="+mj-ea"/>
              </a:rPr>
              <a:t>、</a:t>
            </a:r>
            <a:r>
              <a:rPr lang="en-US" altLang="zh-CN" sz="2400" dirty="0">
                <a:latin typeface="+mj-ea"/>
                <a:ea typeface="+mj-ea"/>
              </a:rPr>
              <a:t>50Hz </a:t>
            </a:r>
            <a:r>
              <a:rPr lang="zh-CN" altLang="en-US" sz="2400" dirty="0">
                <a:latin typeface="+mj-ea"/>
                <a:ea typeface="+mj-ea"/>
              </a:rPr>
              <a:t>交流电。单相电压电工学中又取名为“相电压”。</a:t>
            </a:r>
          </a:p>
          <a:p>
            <a:r>
              <a:rPr lang="zh-CN" altLang="en-US" sz="2400" b="1" dirty="0">
                <a:latin typeface="+mj-ea"/>
                <a:ea typeface="+mj-ea"/>
              </a:rPr>
              <a:t>二相</a:t>
            </a:r>
            <a:r>
              <a:rPr lang="zh-CN" altLang="en-US" sz="2400" dirty="0">
                <a:latin typeface="+mj-ea"/>
                <a:ea typeface="+mj-ea"/>
              </a:rPr>
              <a:t>是取三相中任意两相，之间的电压是</a:t>
            </a:r>
            <a:r>
              <a:rPr lang="en-US" altLang="zh-CN" sz="2400" dirty="0">
                <a:latin typeface="+mj-ea"/>
                <a:ea typeface="+mj-ea"/>
              </a:rPr>
              <a:t>380v</a:t>
            </a:r>
            <a:r>
              <a:rPr lang="zh-CN" altLang="en-US" sz="2400" dirty="0">
                <a:latin typeface="+mj-ea"/>
                <a:ea typeface="+mj-ea"/>
              </a:rPr>
              <a:t>。二相电压电工学中又取名为“线电压”。</a:t>
            </a:r>
          </a:p>
          <a:p>
            <a:r>
              <a:rPr lang="zh-CN" altLang="en-US" sz="2400" b="1" dirty="0">
                <a:latin typeface="+mj-ea"/>
                <a:ea typeface="+mj-ea"/>
              </a:rPr>
              <a:t>三相</a:t>
            </a:r>
            <a:r>
              <a:rPr lang="zh-CN" altLang="en-US" sz="2400" dirty="0">
                <a:latin typeface="+mj-ea"/>
                <a:ea typeface="+mj-ea"/>
              </a:rPr>
              <a:t>是将三相全部使用。三相电主要用于作为电动机的电源</a:t>
            </a:r>
            <a:r>
              <a:rPr lang="en-US" altLang="zh-CN" sz="2400" dirty="0">
                <a:latin typeface="+mj-ea"/>
                <a:ea typeface="+mj-ea"/>
              </a:rPr>
              <a:t>,</a:t>
            </a:r>
            <a:r>
              <a:rPr lang="zh-CN" altLang="en-US" sz="2400" dirty="0">
                <a:latin typeface="+mj-ea"/>
                <a:ea typeface="+mj-ea"/>
              </a:rPr>
              <a:t>即需要转动的负荷</a:t>
            </a:r>
            <a:r>
              <a:rPr lang="en-US" altLang="zh-CN" sz="2400" dirty="0">
                <a:latin typeface="+mj-ea"/>
                <a:ea typeface="+mj-ea"/>
              </a:rPr>
              <a:t>. </a:t>
            </a:r>
            <a:r>
              <a:rPr lang="zh-CN" altLang="en-US" sz="2400" dirty="0">
                <a:latin typeface="+mj-ea"/>
                <a:ea typeface="+mj-ea"/>
              </a:rPr>
              <a:t>因为三相电的三个相位差均为</a:t>
            </a:r>
            <a:r>
              <a:rPr lang="en-US" altLang="zh-CN" sz="2400" dirty="0">
                <a:latin typeface="+mj-ea"/>
                <a:ea typeface="+mj-ea"/>
              </a:rPr>
              <a:t>120</a:t>
            </a:r>
            <a:r>
              <a:rPr lang="zh-CN" altLang="en-US" sz="2400" dirty="0">
                <a:latin typeface="+mj-ea"/>
                <a:ea typeface="+mj-ea"/>
              </a:rPr>
              <a:t>度</a:t>
            </a:r>
            <a:r>
              <a:rPr lang="en-US" altLang="zh-CN" sz="2400" dirty="0">
                <a:latin typeface="+mj-ea"/>
                <a:ea typeface="+mj-ea"/>
              </a:rPr>
              <a:t>.</a:t>
            </a:r>
            <a:r>
              <a:rPr lang="zh-CN" altLang="en-US" sz="2400" dirty="0">
                <a:latin typeface="+mj-ea"/>
                <a:ea typeface="+mj-ea"/>
              </a:rPr>
              <a:t>转子不会发生卡住现象</a:t>
            </a:r>
            <a:r>
              <a:rPr lang="en-US" altLang="zh-CN" sz="2400" dirty="0">
                <a:latin typeface="+mj-ea"/>
                <a:ea typeface="+mj-ea"/>
              </a:rPr>
              <a:t>.</a:t>
            </a:r>
          </a:p>
          <a:p>
            <a:r>
              <a:rPr lang="zh-CN" altLang="en-US" sz="2400" dirty="0">
                <a:latin typeface="+mj-ea"/>
                <a:ea typeface="+mj-ea"/>
              </a:rPr>
              <a:t>试想</a:t>
            </a:r>
            <a:r>
              <a:rPr lang="en-US" altLang="zh-CN" sz="2400" dirty="0">
                <a:latin typeface="+mj-ea"/>
                <a:ea typeface="+mj-ea"/>
              </a:rPr>
              <a:t>:</a:t>
            </a:r>
            <a:r>
              <a:rPr lang="zh-CN" altLang="en-US" sz="2400" dirty="0">
                <a:latin typeface="+mj-ea"/>
                <a:ea typeface="+mj-ea"/>
              </a:rPr>
              <a:t>自行车一个踏板停在最底部</a:t>
            </a:r>
            <a:r>
              <a:rPr lang="en-US" altLang="zh-CN" sz="2400" dirty="0">
                <a:latin typeface="+mj-ea"/>
                <a:ea typeface="+mj-ea"/>
              </a:rPr>
              <a:t>,</a:t>
            </a:r>
            <a:r>
              <a:rPr lang="zh-CN" altLang="en-US" sz="2400" dirty="0">
                <a:latin typeface="+mj-ea"/>
                <a:ea typeface="+mj-ea"/>
              </a:rPr>
              <a:t>另一个在最高位置</a:t>
            </a:r>
            <a:r>
              <a:rPr lang="en-US" altLang="zh-CN" sz="2400" dirty="0">
                <a:latin typeface="+mj-ea"/>
                <a:ea typeface="+mj-ea"/>
              </a:rPr>
              <a:t>,</a:t>
            </a:r>
            <a:r>
              <a:rPr lang="zh-CN" altLang="en-US" sz="2400" dirty="0">
                <a:latin typeface="+mj-ea"/>
                <a:ea typeface="+mj-ea"/>
              </a:rPr>
              <a:t>这时踩上自行车的脚力是向下的</a:t>
            </a:r>
            <a:r>
              <a:rPr lang="en-US" altLang="zh-CN" sz="2400" dirty="0">
                <a:latin typeface="+mj-ea"/>
                <a:ea typeface="+mj-ea"/>
              </a:rPr>
              <a:t>,</a:t>
            </a:r>
            <a:r>
              <a:rPr lang="zh-CN" altLang="en-US" sz="2400" dirty="0">
                <a:latin typeface="+mj-ea"/>
                <a:ea typeface="+mj-ea"/>
              </a:rPr>
              <a:t>就可能</a:t>
            </a:r>
            <a:r>
              <a:rPr lang="en-US" altLang="zh-CN" sz="2400" dirty="0">
                <a:latin typeface="+mj-ea"/>
                <a:ea typeface="+mj-ea"/>
              </a:rPr>
              <a:t>"</a:t>
            </a:r>
            <a:r>
              <a:rPr lang="zh-CN" altLang="en-US" sz="2400" dirty="0">
                <a:latin typeface="+mj-ea"/>
                <a:ea typeface="+mj-ea"/>
              </a:rPr>
              <a:t>卡住</a:t>
            </a:r>
            <a:r>
              <a:rPr lang="en-US" altLang="zh-CN" sz="2400" dirty="0">
                <a:latin typeface="+mj-ea"/>
                <a:ea typeface="+mj-ea"/>
              </a:rPr>
              <a:t>"(</a:t>
            </a:r>
            <a:r>
              <a:rPr lang="zh-CN" altLang="en-US" sz="2400" dirty="0">
                <a:latin typeface="+mj-ea"/>
                <a:ea typeface="+mj-ea"/>
              </a:rPr>
              <a:t>当脚力的方向与两踏板连线一致的时候</a:t>
            </a:r>
            <a:r>
              <a:rPr lang="en-US" altLang="zh-CN" sz="2400" dirty="0">
                <a:latin typeface="+mj-ea"/>
                <a:ea typeface="+mj-ea"/>
              </a:rPr>
              <a:t>),</a:t>
            </a:r>
            <a:r>
              <a:rPr lang="zh-CN" altLang="en-US" sz="2400" dirty="0">
                <a:latin typeface="+mj-ea"/>
                <a:ea typeface="+mj-ea"/>
              </a:rPr>
              <a:t>或向后转</a:t>
            </a:r>
            <a:r>
              <a:rPr lang="en-US" altLang="zh-CN" sz="2400" dirty="0">
                <a:latin typeface="+mj-ea"/>
                <a:ea typeface="+mj-ea"/>
              </a:rPr>
              <a:t>,</a:t>
            </a:r>
            <a:r>
              <a:rPr lang="zh-CN" altLang="en-US" sz="2400" dirty="0">
                <a:latin typeface="+mj-ea"/>
                <a:ea typeface="+mj-ea"/>
              </a:rPr>
              <a:t>不一定能保证先向前转</a:t>
            </a:r>
            <a:r>
              <a:rPr lang="en-US" altLang="zh-CN" sz="2400" dirty="0">
                <a:latin typeface="+mj-ea"/>
                <a:ea typeface="+mj-ea"/>
              </a:rPr>
              <a:t>,</a:t>
            </a:r>
            <a:r>
              <a:rPr lang="zh-CN" altLang="en-US" sz="2400" dirty="0">
                <a:latin typeface="+mj-ea"/>
                <a:ea typeface="+mj-ea"/>
              </a:rPr>
              <a:t>需要用脚把踏板改变一点角度</a:t>
            </a:r>
            <a:r>
              <a:rPr lang="en-US" altLang="zh-CN" sz="2400" dirty="0">
                <a:latin typeface="+mj-ea"/>
                <a:ea typeface="+mj-ea"/>
              </a:rPr>
              <a:t>.</a:t>
            </a:r>
          </a:p>
          <a:p>
            <a:r>
              <a:rPr lang="zh-CN" altLang="en-US" sz="2400" dirty="0">
                <a:latin typeface="+mj-ea"/>
                <a:ea typeface="+mj-ea"/>
              </a:rPr>
              <a:t>三相电就是为了形成这个</a:t>
            </a:r>
            <a:r>
              <a:rPr lang="en-US" altLang="zh-CN" sz="2400" dirty="0">
                <a:latin typeface="+mj-ea"/>
                <a:ea typeface="+mj-ea"/>
              </a:rPr>
              <a:t>"</a:t>
            </a:r>
            <a:r>
              <a:rPr lang="zh-CN" altLang="en-US" sz="2400" dirty="0">
                <a:latin typeface="+mj-ea"/>
                <a:ea typeface="+mj-ea"/>
              </a:rPr>
              <a:t>角度</a:t>
            </a:r>
            <a:r>
              <a:rPr lang="en-US" altLang="zh-CN" sz="2400" dirty="0">
                <a:latin typeface="+mj-ea"/>
                <a:ea typeface="+mj-ea"/>
              </a:rPr>
              <a:t>",</a:t>
            </a:r>
            <a:r>
              <a:rPr lang="zh-CN" altLang="en-US" sz="2400" dirty="0">
                <a:latin typeface="+mj-ea"/>
                <a:ea typeface="+mj-ea"/>
              </a:rPr>
              <a:t>否则</a:t>
            </a:r>
            <a:r>
              <a:rPr lang="en-US" altLang="zh-CN" sz="2400" dirty="0">
                <a:latin typeface="+mj-ea"/>
                <a:ea typeface="+mj-ea"/>
              </a:rPr>
              <a:t>,</a:t>
            </a:r>
            <a:r>
              <a:rPr lang="zh-CN" altLang="en-US" sz="2400" dirty="0">
                <a:latin typeface="+mj-ea"/>
                <a:ea typeface="+mj-ea"/>
              </a:rPr>
              <a:t>人没必要搞那么复杂的三相电</a:t>
            </a:r>
          </a:p>
        </p:txBody>
      </p:sp>
    </p:spTree>
    <p:extLst>
      <p:ext uri="{BB962C8B-B14F-4D97-AF65-F5344CB8AC3E}">
        <p14:creationId xmlns:p14="http://schemas.microsoft.com/office/powerpoint/2010/main" val="2021055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nextCondLst>
                <p:cond evt="onClick" delay="0">
                  <p:tgtEl>
                    <p:spTgt spid="4"/>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中国</a:t>
            </a:r>
            <a:endParaRPr lang="en-US" altLang="zh-CN" dirty="0" smtClean="0"/>
          </a:p>
          <a:p>
            <a:endParaRPr lang="zh-CN"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80" y="1628800"/>
            <a:ext cx="4531187" cy="289224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3" name="Picture 3" descr="http://www.cnqce.com/upimg/userup/0708/01003310XF.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72481" y="4725144"/>
            <a:ext cx="4531187" cy="1489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5" descr="http://www.cnqce.com/upimg/userup/0708/010034319245.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025009" y="1628799"/>
            <a:ext cx="4569914" cy="2892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6" descr="http://www.cnqce.com/upimg/userup/0708/01003410K07.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025009" y="4739771"/>
            <a:ext cx="4569914" cy="14562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3995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中国</a:t>
            </a:r>
            <a:endParaRPr lang="en-US" altLang="zh-CN" dirty="0" smtClean="0"/>
          </a:p>
          <a:p>
            <a:endParaRPr lang="zh-CN" altLang="en-US" dirty="0"/>
          </a:p>
        </p:txBody>
      </p:sp>
      <p:grpSp>
        <p:nvGrpSpPr>
          <p:cNvPr id="3" name="组合 2"/>
          <p:cNvGrpSpPr/>
          <p:nvPr/>
        </p:nvGrpSpPr>
        <p:grpSpPr>
          <a:xfrm>
            <a:off x="11145688" y="1303712"/>
            <a:ext cx="10297149" cy="4830650"/>
            <a:chOff x="343879" y="1484784"/>
            <a:chExt cx="10297149" cy="4830650"/>
          </a:xfrm>
        </p:grpSpPr>
        <p:pic>
          <p:nvPicPr>
            <p:cNvPr id="93186" name="Picture 2" descr="http://www.cnqce.com/upimg/userup/0708/01003Q24T6.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256653" y="1484784"/>
              <a:ext cx="3384375" cy="223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3" descr="http://www.cnqce.com/upimg/userup/0708/01003P0C24.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258861" y="3719037"/>
              <a:ext cx="3382167" cy="258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4" descr="http://www.cnqce.com/upimg/userup/0708/0100360325A.gif"/>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r="10711"/>
            <a:stretch/>
          </p:blipFill>
          <p:spPr bwMode="auto">
            <a:xfrm>
              <a:off x="3727246" y="3730623"/>
              <a:ext cx="3529407" cy="25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descr="http://www.cnqce.com/upimg/userup/0708/010036149639.jpg"/>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727246" y="1484784"/>
              <a:ext cx="3529407" cy="233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6" descr="http://www.cnqce.com/upimg/userup/0708/0100350M320.gif"/>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343879" y="3778438"/>
              <a:ext cx="3383367" cy="253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7" descr="http://www.cnqce.com/upimg/userup/0708/01003523B94.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344488" y="1484784"/>
              <a:ext cx="3382758" cy="22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92" name="Picture 8" descr="C:\Users\Destiny\Desktop\图片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4488" y="1802271"/>
            <a:ext cx="9201472" cy="432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5267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欧洲</a:t>
            </a:r>
            <a:endParaRPr lang="zh-CN" altLang="en-US" dirty="0"/>
          </a:p>
        </p:txBody>
      </p:sp>
      <p:grpSp>
        <p:nvGrpSpPr>
          <p:cNvPr id="3" name="组合 2"/>
          <p:cNvGrpSpPr/>
          <p:nvPr/>
        </p:nvGrpSpPr>
        <p:grpSpPr>
          <a:xfrm>
            <a:off x="11145688" y="1303712"/>
            <a:ext cx="10297149" cy="4830650"/>
            <a:chOff x="343879" y="1484784"/>
            <a:chExt cx="10297149" cy="4830650"/>
          </a:xfrm>
        </p:grpSpPr>
        <p:pic>
          <p:nvPicPr>
            <p:cNvPr id="93186" name="Picture 2" descr="http://www.cnqce.com/upimg/userup/0708/01003Q24T6.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256653" y="1484784"/>
              <a:ext cx="3384375" cy="223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3" descr="http://www.cnqce.com/upimg/userup/0708/01003P0C24.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258861" y="3719037"/>
              <a:ext cx="3382167" cy="258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4" descr="http://www.cnqce.com/upimg/userup/0708/0100360325A.gif"/>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r="10711"/>
            <a:stretch/>
          </p:blipFill>
          <p:spPr bwMode="auto">
            <a:xfrm>
              <a:off x="3727246" y="3730623"/>
              <a:ext cx="3529407" cy="25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descr="http://www.cnqce.com/upimg/userup/0708/010036149639.jpg"/>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727246" y="1484784"/>
              <a:ext cx="3529407" cy="233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6" descr="http://www.cnqce.com/upimg/userup/0708/0100350M320.gif"/>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343879" y="3778438"/>
              <a:ext cx="3383367" cy="253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1" name="Picture 7" descr="http://www.cnqce.com/upimg/userup/0708/01003523B94.jpg"/>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344488" y="1484784"/>
              <a:ext cx="3382758" cy="22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4210" name="Picture 2" descr="http://www.cnqce.com/upimg/userup/0708/01004152U28.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561819" y="3210310"/>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3" descr="http://www.cnqce.com/upimg/userup/0708/0100420520U.gif"/>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2347757" y="3223383"/>
            <a:ext cx="3189818" cy="11489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4" descr="http://www.cnqce.com/upimg/userup/0708/010043419235.jp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560512" y="4696210"/>
            <a:ext cx="1785938" cy="1181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5" descr="http://www.cnqce.com/upimg/userup/0708/0100435323I.gif"/>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2347757" y="4696210"/>
            <a:ext cx="3189818" cy="1181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6" descr="http://www.cnqce.com/upimg/userup/0708/010046496419.jpg"/>
          <p:cNvPicPr>
            <a:picLocks noChangeAspect="1" noChangeArrowheads="1"/>
          </p:cNvPicPr>
          <p:nvPr/>
        </p:nvPicPr>
        <p:blipFill>
          <a:blip r:embed="rId22" r:link="rId23">
            <a:extLst>
              <a:ext uri="{28A0092B-C50C-407E-A947-70E740481C1C}">
                <a14:useLocalDpi xmlns:a14="http://schemas.microsoft.com/office/drawing/2010/main" val="0"/>
              </a:ext>
            </a:extLst>
          </a:blip>
          <a:srcRect/>
          <a:stretch>
            <a:fillRect/>
          </a:stretch>
        </p:blipFill>
        <p:spPr bwMode="auto">
          <a:xfrm>
            <a:off x="561819" y="1832360"/>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7" descr="http://www.cnqce.com/upimg/userup/0708/01004F642H.jpg"/>
          <p:cNvPicPr>
            <a:picLocks noChangeAspect="1" noChangeArrowheads="1"/>
          </p:cNvPicPr>
          <p:nvPr/>
        </p:nvPicPr>
        <p:blipFill>
          <a:blip r:embed="rId24" r:link="rId25">
            <a:extLst>
              <a:ext uri="{28A0092B-C50C-407E-A947-70E740481C1C}">
                <a14:useLocalDpi xmlns:a14="http://schemas.microsoft.com/office/drawing/2010/main" val="0"/>
              </a:ext>
            </a:extLst>
          </a:blip>
          <a:srcRect/>
          <a:stretch>
            <a:fillRect/>
          </a:stretch>
        </p:blipFill>
        <p:spPr bwMode="auto">
          <a:xfrm>
            <a:off x="2346450" y="1832360"/>
            <a:ext cx="3256630"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Picture 8" descr="http://www.cnqce.com/upimg/userup/0708/01004Q13H0.jpg"/>
          <p:cNvPicPr>
            <a:picLocks noChangeAspect="1" noChangeArrowheads="1"/>
          </p:cNvPicPr>
          <p:nvPr/>
        </p:nvPicPr>
        <p:blipFill>
          <a:blip r:embed="rId26" r:link="rId27">
            <a:extLst>
              <a:ext uri="{28A0092B-C50C-407E-A947-70E740481C1C}">
                <a14:useLocalDpi xmlns:a14="http://schemas.microsoft.com/office/drawing/2010/main" val="0"/>
              </a:ext>
            </a:extLst>
          </a:blip>
          <a:srcRect/>
          <a:stretch>
            <a:fillRect/>
          </a:stretch>
        </p:blipFill>
        <p:spPr bwMode="auto">
          <a:xfrm>
            <a:off x="5912969" y="1829392"/>
            <a:ext cx="3287026" cy="21387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7" name="Picture 9" descr="http://www.cnqce.com/upimg/userup/0708/01004UWC9.gif"/>
          <p:cNvPicPr>
            <a:picLocks noChangeAspect="1" noChangeArrowheads="1"/>
          </p:cNvPicPr>
          <p:nvPr/>
        </p:nvPicPr>
        <p:blipFill>
          <a:blip r:embed="rId28" r:link="rId29">
            <a:extLst>
              <a:ext uri="{28A0092B-C50C-407E-A947-70E740481C1C}">
                <a14:useLocalDpi xmlns:a14="http://schemas.microsoft.com/office/drawing/2010/main" val="0"/>
              </a:ext>
            </a:extLst>
          </a:blip>
          <a:srcRect/>
          <a:stretch>
            <a:fillRect/>
          </a:stretch>
        </p:blipFill>
        <p:spPr bwMode="auto">
          <a:xfrm>
            <a:off x="5912969" y="3750373"/>
            <a:ext cx="3287026" cy="2126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7392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欧洲</a:t>
            </a:r>
            <a:endParaRPr lang="zh-CN" altLang="en-US" dirty="0"/>
          </a:p>
        </p:txBody>
      </p:sp>
      <p:pic>
        <p:nvPicPr>
          <p:cNvPr id="95234" name="Picture 2" descr="http://www.cnqce.com/upimg/userup/0708/0100545LA8.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16496" y="1628800"/>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3" descr="http://www.cnqce.com/upimg/userup/0708/01005513610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156277" y="1628800"/>
            <a:ext cx="3349449" cy="11468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4" descr="http://www.cnqce.com/upimg/userup/0708/01005604Ua.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16496" y="4109837"/>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7" name="Picture 5" descr="http://www.cnqce.com/upimg/userup/0708/010056344147.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202434" y="4100611"/>
            <a:ext cx="3303292" cy="11721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6" descr="http://www.cnqce.com/upimg/userup/0708/01005G49E0.jp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416496" y="5386833"/>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9" name="Picture 7" descr="http://www.cnqce.com/upimg/userup/0708/01005HEL4.gif"/>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2202434" y="5386833"/>
            <a:ext cx="3303292"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8" descr="http://www.cnqce.com/upimg/userup/0708/01005QTD2.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416496" y="2852936"/>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1" name="Picture 9" descr="http://www.cnqce.com/upimg/userup/0708/01005S32155.gif"/>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2174352" y="2852936"/>
            <a:ext cx="3331374"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2" name="Picture 10" descr="http://www.cnqce.com/upimg/userup/0708/010059242D0.jp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5745088" y="2037482"/>
            <a:ext cx="3838114" cy="24973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3" name="Picture 11" descr="http://www.cnqce.com/upimg/userup/0708/01005942K39.gif"/>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5745088" y="4509120"/>
            <a:ext cx="3838114" cy="16310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6901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澳洲</a:t>
            </a:r>
            <a:endParaRPr lang="zh-CN" altLang="en-US" dirty="0"/>
          </a:p>
        </p:txBody>
      </p:sp>
      <p:pic>
        <p:nvPicPr>
          <p:cNvPr id="96258" name="Picture 2" descr="http://www.cnqce.com/upimg/userup/0708/01010140YE.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53082" y="1340768"/>
            <a:ext cx="2401418" cy="1562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3" descr="http://www.cnqce.com/upimg/userup/0708/01010153104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232920" y="1340768"/>
            <a:ext cx="3913847" cy="1562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4" descr="http://www.cnqce.com/upimg/userup/0708/01010230T23.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753080" y="3113409"/>
            <a:ext cx="2401419" cy="1562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5" descr="http://www.cnqce.com/upimg/userup/0708/01010541Ra.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4232920" y="3113409"/>
            <a:ext cx="3913847" cy="1562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6" descr="http://www.cnqce.com/upimg/userup/0708/0101060L416.jp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1765859" y="4941167"/>
            <a:ext cx="2388639" cy="1554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7" descr="http://www.cnqce.com/upimg/userup/0708/0101061aY7.gif"/>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4232920" y="4941167"/>
            <a:ext cx="3913847" cy="1554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579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en-US" altLang="zh-CN" dirty="0" err="1" smtClean="0"/>
              <a:t>Teletext</a:t>
            </a:r>
            <a:r>
              <a:rPr lang="zh-CN" altLang="en-US" dirty="0" smtClean="0"/>
              <a:t>的数据结构</a:t>
            </a:r>
            <a:endParaRPr lang="zh-CN" altLang="en-US" dirty="0"/>
          </a:p>
        </p:txBody>
      </p:sp>
      <p:graphicFrame>
        <p:nvGraphicFramePr>
          <p:cNvPr id="3" name="图示 2"/>
          <p:cNvGraphicFramePr/>
          <p:nvPr>
            <p:extLst>
              <p:ext uri="{D42A27DB-BD31-4B8C-83A1-F6EECF244321}">
                <p14:modId xmlns:p14="http://schemas.microsoft.com/office/powerpoint/2010/main" val="1374242504"/>
              </p:ext>
            </p:extLst>
          </p:nvPr>
        </p:nvGraphicFramePr>
        <p:xfrm>
          <a:off x="920552" y="1227666"/>
          <a:ext cx="8136904" cy="5081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 name="组合 22"/>
          <p:cNvGrpSpPr/>
          <p:nvPr/>
        </p:nvGrpSpPr>
        <p:grpSpPr>
          <a:xfrm>
            <a:off x="5853751" y="2983187"/>
            <a:ext cx="1547521" cy="1597941"/>
            <a:chOff x="4907208" y="1741856"/>
            <a:chExt cx="1547521" cy="1597941"/>
          </a:xfrm>
        </p:grpSpPr>
        <p:sp>
          <p:nvSpPr>
            <p:cNvPr id="24" name="圆角矩形 23"/>
            <p:cNvSpPr/>
            <p:nvPr/>
          </p:nvSpPr>
          <p:spPr>
            <a:xfrm>
              <a:off x="4907208" y="1741856"/>
              <a:ext cx="1547521" cy="1597941"/>
            </a:xfrm>
            <a:prstGeom prst="roundRect">
              <a:avLst>
                <a:gd name="adj" fmla="val 10000"/>
              </a:avLst>
            </a:prstGeom>
            <a:solidFill>
              <a:schemeClr val="tx1">
                <a:lumMod val="75000"/>
                <a:lumOff val="25000"/>
              </a:schemeClr>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5" name="圆角矩形 4"/>
            <p:cNvSpPr/>
            <p:nvPr/>
          </p:nvSpPr>
          <p:spPr>
            <a:xfrm>
              <a:off x="4952533" y="1787181"/>
              <a:ext cx="1456871" cy="15072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solidFill>
                    <a:schemeClr val="bg1"/>
                  </a:solidFill>
                </a:rPr>
                <a:t>页</a:t>
              </a:r>
              <a:endParaRPr lang="zh-CN" altLang="en-US" sz="4400" kern="1200" dirty="0">
                <a:solidFill>
                  <a:schemeClr val="bg1"/>
                </a:solidFill>
              </a:endParaRPr>
            </a:p>
          </p:txBody>
        </p:sp>
      </p:grpSp>
      <p:grpSp>
        <p:nvGrpSpPr>
          <p:cNvPr id="26" name="组合 25"/>
          <p:cNvGrpSpPr/>
          <p:nvPr/>
        </p:nvGrpSpPr>
        <p:grpSpPr>
          <a:xfrm>
            <a:off x="920552" y="2983187"/>
            <a:ext cx="4772556" cy="1597941"/>
            <a:chOff x="4660" y="1741856"/>
            <a:chExt cx="4772556" cy="1597941"/>
          </a:xfrm>
        </p:grpSpPr>
        <p:sp>
          <p:nvSpPr>
            <p:cNvPr id="27" name="圆角矩形 26"/>
            <p:cNvSpPr/>
            <p:nvPr/>
          </p:nvSpPr>
          <p:spPr>
            <a:xfrm>
              <a:off x="4660" y="1741856"/>
              <a:ext cx="4772556" cy="1597941"/>
            </a:xfrm>
            <a:prstGeom prst="roundRect">
              <a:avLst>
                <a:gd name="adj" fmla="val 10000"/>
              </a:avLst>
            </a:prstGeom>
            <a:solidFill>
              <a:schemeClr val="tx1">
                <a:lumMod val="75000"/>
                <a:lumOff val="25000"/>
              </a:schemeClr>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8" name="圆角矩形 4"/>
            <p:cNvSpPr/>
            <p:nvPr/>
          </p:nvSpPr>
          <p:spPr>
            <a:xfrm>
              <a:off x="51462" y="1788658"/>
              <a:ext cx="4678952" cy="1504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zh-CN" altLang="en-US" sz="5400" kern="1200" dirty="0" smtClean="0">
                  <a:solidFill>
                    <a:schemeClr val="bg1"/>
                  </a:solidFill>
                </a:rPr>
                <a:t>数据包</a:t>
              </a:r>
              <a:endParaRPr lang="en-US" altLang="zh-CN" sz="5400" kern="1200" dirty="0" smtClean="0">
                <a:solidFill>
                  <a:schemeClr val="bg1"/>
                </a:solidFill>
              </a:endParaRPr>
            </a:p>
            <a:p>
              <a:pPr lvl="0" algn="ctr" defTabSz="2400300">
                <a:lnSpc>
                  <a:spcPts val="100"/>
                </a:lnSpc>
                <a:spcBef>
                  <a:spcPct val="0"/>
                </a:spcBef>
                <a:spcAft>
                  <a:spcPct val="35000"/>
                </a:spcAft>
              </a:pPr>
              <a:r>
                <a:rPr lang="en-US" altLang="zh-CN" sz="2800" kern="1200" dirty="0" smtClean="0">
                  <a:solidFill>
                    <a:schemeClr val="bg1"/>
                  </a:solidFill>
                </a:rPr>
                <a:t>45</a:t>
              </a:r>
              <a:r>
                <a:rPr lang="zh-CN" altLang="en-US" sz="2800" kern="1200" dirty="0" smtClean="0">
                  <a:solidFill>
                    <a:schemeClr val="bg1"/>
                  </a:solidFill>
                </a:rPr>
                <a:t>字节</a:t>
              </a:r>
              <a:endParaRPr lang="zh-CN" altLang="en-US" sz="2800" kern="1200" dirty="0">
                <a:solidFill>
                  <a:schemeClr val="bg1"/>
                </a:solidFill>
              </a:endParaRPr>
            </a:p>
          </p:txBody>
        </p:sp>
      </p:grpSp>
      <p:sp>
        <p:nvSpPr>
          <p:cNvPr id="4" name="矩形 3"/>
          <p:cNvSpPr/>
          <p:nvPr/>
        </p:nvSpPr>
        <p:spPr>
          <a:xfrm>
            <a:off x="272480" y="3575518"/>
            <a:ext cx="1728192" cy="1365650"/>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zh-CN" sz="2800" dirty="0" smtClean="0">
                <a:solidFill>
                  <a:schemeClr val="tx1">
                    <a:lumMod val="75000"/>
                    <a:lumOff val="25000"/>
                  </a:schemeClr>
                </a:solidFill>
              </a:rPr>
              <a:t>包含页号和控制信息</a:t>
            </a:r>
            <a:r>
              <a:rPr lang="zh-CN" altLang="en-US" sz="2800" dirty="0" smtClean="0">
                <a:solidFill>
                  <a:schemeClr val="tx1">
                    <a:lumMod val="75000"/>
                    <a:lumOff val="25000"/>
                  </a:schemeClr>
                </a:solidFill>
              </a:rPr>
              <a:t>、时间</a:t>
            </a:r>
            <a:endParaRPr lang="zh-CN" altLang="en-US" sz="2800" dirty="0">
              <a:solidFill>
                <a:schemeClr val="tx1">
                  <a:lumMod val="75000"/>
                  <a:lumOff val="25000"/>
                </a:schemeClr>
              </a:solidFill>
            </a:endParaRPr>
          </a:p>
        </p:txBody>
      </p:sp>
      <p:sp>
        <p:nvSpPr>
          <p:cNvPr id="17" name="矩形 16"/>
          <p:cNvSpPr/>
          <p:nvPr/>
        </p:nvSpPr>
        <p:spPr>
          <a:xfrm>
            <a:off x="2000672" y="3356992"/>
            <a:ext cx="2592288" cy="1586678"/>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rtlCol="0" anchor="ctr"/>
          <a:lstStyle/>
          <a:p>
            <a:r>
              <a:rPr lang="en-US" altLang="zh-CN" sz="2000" dirty="0" smtClean="0">
                <a:solidFill>
                  <a:schemeClr val="tx1">
                    <a:lumMod val="75000"/>
                    <a:lumOff val="25000"/>
                  </a:schemeClr>
                </a:solidFill>
              </a:rPr>
              <a:t>40 Byte(625</a:t>
            </a:r>
            <a:r>
              <a:rPr lang="zh-CN" altLang="en-US" sz="2000" dirty="0" smtClean="0">
                <a:solidFill>
                  <a:schemeClr val="tx1">
                    <a:lumMod val="75000"/>
                    <a:lumOff val="25000"/>
                  </a:schemeClr>
                </a:solidFill>
              </a:rPr>
              <a:t>行电视信号</a:t>
            </a:r>
            <a:r>
              <a:rPr lang="en-US" altLang="zh-CN" sz="2000" dirty="0" smtClean="0">
                <a:solidFill>
                  <a:schemeClr val="tx1">
                    <a:lumMod val="75000"/>
                    <a:lumOff val="25000"/>
                  </a:schemeClr>
                </a:solidFill>
              </a:rPr>
              <a:t>)</a:t>
            </a:r>
            <a:r>
              <a:rPr lang="zh-CN" altLang="en-US" sz="2000" dirty="0" smtClean="0">
                <a:solidFill>
                  <a:schemeClr val="tx1">
                    <a:lumMod val="75000"/>
                    <a:lumOff val="25000"/>
                  </a:schemeClr>
                </a:solidFill>
              </a:rPr>
              <a:t>对应一行的</a:t>
            </a:r>
            <a:r>
              <a:rPr lang="en-US" altLang="zh-CN" sz="2000" dirty="0" smtClean="0">
                <a:solidFill>
                  <a:schemeClr val="tx1">
                    <a:lumMod val="75000"/>
                    <a:lumOff val="25000"/>
                  </a:schemeClr>
                </a:solidFill>
              </a:rPr>
              <a:t>40</a:t>
            </a:r>
            <a:r>
              <a:rPr lang="zh-CN" altLang="en-US" sz="2000" dirty="0" smtClean="0">
                <a:solidFill>
                  <a:schemeClr val="tx1">
                    <a:lumMod val="75000"/>
                    <a:lumOff val="25000"/>
                  </a:schemeClr>
                </a:solidFill>
              </a:rPr>
              <a:t>个显示字符。包地址对应行的垂直位置</a:t>
            </a:r>
          </a:p>
        </p:txBody>
      </p:sp>
      <p:sp>
        <p:nvSpPr>
          <p:cNvPr id="18" name="矩形 17"/>
          <p:cNvSpPr/>
          <p:nvPr/>
        </p:nvSpPr>
        <p:spPr>
          <a:xfrm>
            <a:off x="4592960" y="3575517"/>
            <a:ext cx="1800200" cy="1368153"/>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dirty="0" smtClean="0">
                <a:solidFill>
                  <a:schemeClr val="tx1">
                    <a:lumMod val="75000"/>
                    <a:lumOff val="25000"/>
                  </a:schemeClr>
                </a:solidFill>
              </a:rPr>
              <a:t>不直接显示、用以增强性能</a:t>
            </a:r>
            <a:endParaRPr lang="zh-CN" altLang="en-US" sz="2800" dirty="0">
              <a:solidFill>
                <a:schemeClr val="tx1">
                  <a:lumMod val="75000"/>
                  <a:lumOff val="25000"/>
                </a:schemeClr>
              </a:solidFill>
            </a:endParaRPr>
          </a:p>
        </p:txBody>
      </p:sp>
      <p:sp>
        <p:nvSpPr>
          <p:cNvPr id="22" name="矩形 21"/>
          <p:cNvSpPr/>
          <p:nvPr/>
        </p:nvSpPr>
        <p:spPr>
          <a:xfrm>
            <a:off x="3872880" y="4590378"/>
            <a:ext cx="5328592" cy="1368152"/>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r>
              <a:rPr lang="zh-CN" altLang="en-US" sz="2000" dirty="0" smtClean="0">
                <a:solidFill>
                  <a:schemeClr val="tx1">
                    <a:lumMod val="75000"/>
                    <a:lumOff val="25000"/>
                  </a:schemeClr>
                </a:solidFill>
              </a:rPr>
              <a:t>每一页对应一个屏幕的图文信息，每页图文最多显示包含</a:t>
            </a:r>
            <a:r>
              <a:rPr lang="en-US" altLang="zh-CN" sz="2000" dirty="0" smtClean="0">
                <a:solidFill>
                  <a:schemeClr val="tx1">
                    <a:lumMod val="75000"/>
                    <a:lumOff val="25000"/>
                  </a:schemeClr>
                </a:solidFill>
              </a:rPr>
              <a:t>25</a:t>
            </a:r>
            <a:r>
              <a:rPr lang="zh-CN" altLang="en-US" sz="2000" dirty="0" smtClean="0">
                <a:solidFill>
                  <a:schemeClr val="tx1">
                    <a:lumMod val="75000"/>
                    <a:lumOff val="25000"/>
                  </a:schemeClr>
                </a:solidFill>
              </a:rPr>
              <a:t>行，每行至多有</a:t>
            </a:r>
            <a:r>
              <a:rPr lang="en-US" altLang="zh-CN" sz="2000" dirty="0" smtClean="0">
                <a:solidFill>
                  <a:schemeClr val="tx1">
                    <a:lumMod val="75000"/>
                    <a:lumOff val="25000"/>
                  </a:schemeClr>
                </a:solidFill>
              </a:rPr>
              <a:t>40</a:t>
            </a:r>
            <a:r>
              <a:rPr lang="zh-CN" altLang="en-US" sz="2000" dirty="0" smtClean="0">
                <a:solidFill>
                  <a:schemeClr val="tx1">
                    <a:lumMod val="75000"/>
                    <a:lumOff val="25000"/>
                  </a:schemeClr>
                </a:solidFill>
              </a:rPr>
              <a:t>个字母、数字或图形符号，而且也有字符颜色、闪烁、倍高等属性控制</a:t>
            </a:r>
            <a:endParaRPr lang="zh-CN" altLang="en-US" sz="2000" dirty="0">
              <a:solidFill>
                <a:schemeClr val="tx1">
                  <a:lumMod val="75000"/>
                  <a:lumOff val="25000"/>
                </a:schemeClr>
              </a:solidFill>
            </a:endParaRPr>
          </a:p>
        </p:txBody>
      </p:sp>
      <p:sp>
        <p:nvSpPr>
          <p:cNvPr id="29" name="矩形 28"/>
          <p:cNvSpPr/>
          <p:nvPr/>
        </p:nvSpPr>
        <p:spPr>
          <a:xfrm>
            <a:off x="694910" y="1687420"/>
            <a:ext cx="8650577" cy="4621900"/>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Wingdings" pitchFamily="2" charset="2"/>
              <a:buChar char="n"/>
            </a:pPr>
            <a:endParaRPr lang="en-US" altLang="zh-CN" sz="3200" dirty="0" smtClean="0">
              <a:solidFill>
                <a:schemeClr val="tx1">
                  <a:lumMod val="75000"/>
                  <a:lumOff val="25000"/>
                </a:schemeClr>
              </a:solidFill>
              <a:latin typeface="微软雅黑" pitchFamily="34" charset="-122"/>
              <a:ea typeface="微软雅黑" pitchFamily="34" charset="-122"/>
            </a:endParaRPr>
          </a:p>
          <a:p>
            <a:pPr marL="342900" indent="-342900">
              <a:buFont typeface="Wingdings" pitchFamily="2" charset="2"/>
              <a:buChar char="n"/>
            </a:pPr>
            <a:endParaRPr lang="en-US" altLang="zh-CN" sz="3200" dirty="0">
              <a:solidFill>
                <a:schemeClr val="tx1">
                  <a:lumMod val="75000"/>
                  <a:lumOff val="25000"/>
                </a:schemeClr>
              </a:solidFill>
              <a:latin typeface="微软雅黑" pitchFamily="34" charset="-122"/>
              <a:ea typeface="微软雅黑" pitchFamily="34" charset="-122"/>
            </a:endParaRPr>
          </a:p>
          <a:p>
            <a:pPr marL="342900" indent="-342900">
              <a:buFont typeface="Wingdings" pitchFamily="2" charset="2"/>
              <a:buChar char="n"/>
            </a:pPr>
            <a:r>
              <a:rPr lang="zh-CN" altLang="en-US" sz="3200" dirty="0" smtClean="0">
                <a:solidFill>
                  <a:schemeClr val="tx1">
                    <a:lumMod val="75000"/>
                    <a:lumOff val="25000"/>
                  </a:schemeClr>
                </a:solidFill>
                <a:latin typeface="微软雅黑" pitchFamily="34" charset="-122"/>
                <a:ea typeface="微软雅黑" pitchFamily="34" charset="-122"/>
              </a:rPr>
              <a:t>以杂志（</a:t>
            </a:r>
            <a:r>
              <a:rPr lang="en-US" altLang="zh-CN" sz="3200" dirty="0" smtClean="0">
                <a:solidFill>
                  <a:schemeClr val="tx1">
                    <a:lumMod val="75000"/>
                    <a:lumOff val="25000"/>
                  </a:schemeClr>
                </a:solidFill>
                <a:latin typeface="微软雅黑" pitchFamily="34" charset="-122"/>
                <a:ea typeface="微软雅黑" pitchFamily="34" charset="-122"/>
              </a:rPr>
              <a:t>Magazine</a:t>
            </a:r>
            <a:r>
              <a:rPr lang="zh-CN" altLang="en-US" sz="3200" dirty="0" smtClean="0">
                <a:solidFill>
                  <a:schemeClr val="tx1">
                    <a:lumMod val="75000"/>
                    <a:lumOff val="25000"/>
                  </a:schemeClr>
                </a:solidFill>
                <a:latin typeface="微软雅黑" pitchFamily="34" charset="-122"/>
                <a:ea typeface="微软雅黑" pitchFamily="34" charset="-122"/>
              </a:rPr>
              <a:t>）形式组织信息</a:t>
            </a:r>
            <a:endParaRPr lang="en-US" altLang="zh-CN" sz="3200" dirty="0">
              <a:solidFill>
                <a:schemeClr val="tx1">
                  <a:lumMod val="75000"/>
                  <a:lumOff val="25000"/>
                </a:schemeClr>
              </a:solidFill>
              <a:latin typeface="微软雅黑" pitchFamily="34" charset="-122"/>
              <a:ea typeface="微软雅黑" pitchFamily="34" charset="-122"/>
            </a:endParaRPr>
          </a:p>
          <a:p>
            <a:pPr marL="342900" indent="-342900">
              <a:buFont typeface="Wingdings" pitchFamily="2" charset="2"/>
              <a:buChar char="n"/>
            </a:pPr>
            <a:r>
              <a:rPr lang="en-US" altLang="zh-CN" sz="3200" dirty="0" smtClean="0">
                <a:solidFill>
                  <a:schemeClr val="tx1">
                    <a:lumMod val="75000"/>
                    <a:lumOff val="25000"/>
                  </a:schemeClr>
                </a:solidFill>
                <a:latin typeface="微软雅黑" pitchFamily="34" charset="-122"/>
                <a:ea typeface="微软雅黑" pitchFamily="34" charset="-122"/>
              </a:rPr>
              <a:t>8</a:t>
            </a:r>
            <a:r>
              <a:rPr lang="zh-CN" altLang="en-US" sz="3200" dirty="0" smtClean="0">
                <a:solidFill>
                  <a:schemeClr val="tx1">
                    <a:lumMod val="75000"/>
                    <a:lumOff val="25000"/>
                  </a:schemeClr>
                </a:solidFill>
                <a:latin typeface="微软雅黑" pitchFamily="34" charset="-122"/>
                <a:ea typeface="微软雅黑" pitchFamily="34" charset="-122"/>
              </a:rPr>
              <a:t>种杂志</a:t>
            </a:r>
            <a:r>
              <a:rPr lang="zh-CN" altLang="en-US" sz="3200" smtClean="0">
                <a:solidFill>
                  <a:schemeClr val="tx1">
                    <a:lumMod val="75000"/>
                    <a:lumOff val="25000"/>
                  </a:schemeClr>
                </a:solidFill>
                <a:latin typeface="微软雅黑" pitchFamily="34" charset="-122"/>
                <a:ea typeface="微软雅黑" pitchFamily="34" charset="-122"/>
              </a:rPr>
              <a:t>，每个杂志至多</a:t>
            </a:r>
            <a:r>
              <a:rPr lang="en-US" altLang="zh-CN" sz="3200" dirty="0" smtClean="0">
                <a:solidFill>
                  <a:schemeClr val="tx1">
                    <a:lumMod val="75000"/>
                    <a:lumOff val="25000"/>
                  </a:schemeClr>
                </a:solidFill>
                <a:latin typeface="微软雅黑" pitchFamily="34" charset="-122"/>
                <a:ea typeface="微软雅黑" pitchFamily="34" charset="-122"/>
              </a:rPr>
              <a:t>100</a:t>
            </a:r>
            <a:r>
              <a:rPr lang="zh-CN" altLang="en-US" sz="3200" dirty="0" smtClean="0">
                <a:solidFill>
                  <a:schemeClr val="tx1">
                    <a:lumMod val="75000"/>
                    <a:lumOff val="25000"/>
                  </a:schemeClr>
                </a:solidFill>
                <a:latin typeface="微软雅黑" pitchFamily="34" charset="-122"/>
                <a:ea typeface="微软雅黑" pitchFamily="34" charset="-122"/>
              </a:rPr>
              <a:t>页</a:t>
            </a:r>
            <a:endParaRPr lang="en-US" altLang="zh-CN" sz="3200" dirty="0" smtClean="0">
              <a:solidFill>
                <a:schemeClr val="tx1">
                  <a:lumMod val="75000"/>
                  <a:lumOff val="25000"/>
                </a:schemeClr>
              </a:solidFill>
              <a:latin typeface="微软雅黑" pitchFamily="34" charset="-122"/>
              <a:ea typeface="微软雅黑" pitchFamily="34" charset="-122"/>
            </a:endParaRPr>
          </a:p>
          <a:p>
            <a:pPr marL="800100" lvl="1" indent="-342900">
              <a:buFont typeface="Wingdings" pitchFamily="2" charset="2"/>
              <a:buChar char="n"/>
            </a:pPr>
            <a:r>
              <a:rPr lang="en-US" altLang="zh-CN" sz="3200" dirty="0" smtClean="0">
                <a:solidFill>
                  <a:schemeClr val="tx1">
                    <a:lumMod val="75000"/>
                    <a:lumOff val="25000"/>
                  </a:schemeClr>
                </a:solidFill>
                <a:latin typeface="微软雅黑" pitchFamily="34" charset="-122"/>
                <a:ea typeface="微软雅黑" pitchFamily="34" charset="-122"/>
              </a:rPr>
              <a:t>100-199  M=1  </a:t>
            </a:r>
            <a:r>
              <a:rPr lang="zh-CN" altLang="en-US" sz="3200" dirty="0" smtClean="0">
                <a:solidFill>
                  <a:schemeClr val="tx1">
                    <a:lumMod val="75000"/>
                    <a:lumOff val="25000"/>
                  </a:schemeClr>
                </a:solidFill>
                <a:latin typeface="微软雅黑" pitchFamily="34" charset="-122"/>
                <a:ea typeface="微软雅黑" pitchFamily="34" charset="-122"/>
              </a:rPr>
              <a:t>（如：新闻）</a:t>
            </a:r>
            <a:endParaRPr lang="en-US" altLang="zh-CN" sz="3200" dirty="0" smtClean="0">
              <a:solidFill>
                <a:schemeClr val="tx1">
                  <a:lumMod val="75000"/>
                  <a:lumOff val="25000"/>
                </a:schemeClr>
              </a:solidFill>
              <a:latin typeface="微软雅黑" pitchFamily="34" charset="-122"/>
              <a:ea typeface="微软雅黑" pitchFamily="34" charset="-122"/>
            </a:endParaRPr>
          </a:p>
          <a:p>
            <a:pPr marL="800100" lvl="1" indent="-342900">
              <a:buFont typeface="Wingdings" pitchFamily="2" charset="2"/>
              <a:buChar char="n"/>
            </a:pPr>
            <a:r>
              <a:rPr lang="en-US" altLang="zh-CN" sz="3200" dirty="0" smtClean="0">
                <a:solidFill>
                  <a:schemeClr val="tx1">
                    <a:lumMod val="75000"/>
                    <a:lumOff val="25000"/>
                  </a:schemeClr>
                </a:solidFill>
                <a:latin typeface="微软雅黑" pitchFamily="34" charset="-122"/>
                <a:ea typeface="微软雅黑" pitchFamily="34" charset="-122"/>
              </a:rPr>
              <a:t>200-299  M=2  </a:t>
            </a:r>
            <a:r>
              <a:rPr lang="zh-CN" altLang="en-US" sz="3200" dirty="0" smtClean="0">
                <a:solidFill>
                  <a:schemeClr val="tx1">
                    <a:lumMod val="75000"/>
                    <a:lumOff val="25000"/>
                  </a:schemeClr>
                </a:solidFill>
                <a:latin typeface="微软雅黑" pitchFamily="34" charset="-122"/>
                <a:ea typeface="微软雅黑" pitchFamily="34" charset="-122"/>
              </a:rPr>
              <a:t>（如：体育）</a:t>
            </a:r>
            <a:endParaRPr lang="en-US" altLang="zh-CN" sz="3200" dirty="0" smtClean="0">
              <a:solidFill>
                <a:schemeClr val="tx1">
                  <a:lumMod val="75000"/>
                  <a:lumOff val="25000"/>
                </a:schemeClr>
              </a:solidFill>
              <a:latin typeface="微软雅黑" pitchFamily="34" charset="-122"/>
              <a:ea typeface="微软雅黑" pitchFamily="34" charset="-122"/>
            </a:endParaRPr>
          </a:p>
          <a:p>
            <a:pPr marL="800100" lvl="1" indent="-342900">
              <a:buFont typeface="Wingdings" pitchFamily="2" charset="2"/>
              <a:buChar char="n"/>
            </a:pPr>
            <a:r>
              <a:rPr lang="en-US" altLang="zh-CN" sz="3200" dirty="0" smtClean="0">
                <a:solidFill>
                  <a:schemeClr val="tx1">
                    <a:lumMod val="75000"/>
                    <a:lumOff val="25000"/>
                  </a:schemeClr>
                </a:solidFill>
                <a:latin typeface="微软雅黑" pitchFamily="34" charset="-122"/>
                <a:ea typeface="微软雅黑" pitchFamily="34" charset="-122"/>
              </a:rPr>
              <a:t>……</a:t>
            </a:r>
          </a:p>
          <a:p>
            <a:pPr marL="800100" lvl="1" indent="-342900">
              <a:buFont typeface="Wingdings" pitchFamily="2" charset="2"/>
              <a:buChar char="n"/>
            </a:pPr>
            <a:r>
              <a:rPr lang="en-US" altLang="zh-CN" sz="3200" dirty="0" smtClean="0">
                <a:solidFill>
                  <a:schemeClr val="tx1">
                    <a:lumMod val="75000"/>
                    <a:lumOff val="25000"/>
                  </a:schemeClr>
                </a:solidFill>
                <a:latin typeface="微软雅黑" pitchFamily="34" charset="-122"/>
                <a:ea typeface="微软雅黑" pitchFamily="34" charset="-122"/>
              </a:rPr>
              <a:t>800-899  M=0</a:t>
            </a:r>
          </a:p>
          <a:p>
            <a:pPr marL="342900" indent="-342900">
              <a:buFont typeface="Wingdings" pitchFamily="2" charset="2"/>
              <a:buChar char="n"/>
            </a:pPr>
            <a:r>
              <a:rPr lang="zh-CN" altLang="en-US" sz="3200" dirty="0" smtClean="0">
                <a:solidFill>
                  <a:schemeClr val="tx1">
                    <a:lumMod val="75000"/>
                    <a:lumOff val="25000"/>
                  </a:schemeClr>
                </a:solidFill>
                <a:latin typeface="微软雅黑" pitchFamily="34" charset="-122"/>
                <a:ea typeface="微软雅黑" pitchFamily="34" charset="-122"/>
              </a:rPr>
              <a:t>可以有若干子页（</a:t>
            </a:r>
            <a:r>
              <a:rPr lang="en-US" altLang="zh-CN" sz="3200" dirty="0" smtClean="0">
                <a:solidFill>
                  <a:schemeClr val="tx1">
                    <a:lumMod val="75000"/>
                    <a:lumOff val="25000"/>
                  </a:schemeClr>
                </a:solidFill>
                <a:latin typeface="微软雅黑" pitchFamily="34" charset="-122"/>
                <a:ea typeface="微软雅黑" pitchFamily="34" charset="-122"/>
              </a:rPr>
              <a:t>Sub-Page</a:t>
            </a:r>
            <a:r>
              <a:rPr lang="zh-CN" altLang="en-US" sz="3200" dirty="0" smtClean="0">
                <a:solidFill>
                  <a:schemeClr val="tx1">
                    <a:lumMod val="75000"/>
                    <a:lumOff val="25000"/>
                  </a:schemeClr>
                </a:solidFill>
                <a:latin typeface="微软雅黑" pitchFamily="34" charset="-122"/>
                <a:ea typeface="微软雅黑" pitchFamily="34" charset="-122"/>
              </a:rPr>
              <a:t>）</a:t>
            </a:r>
            <a:endParaRPr lang="en-US" altLang="zh-CN" sz="3200" dirty="0" smtClean="0">
              <a:solidFill>
                <a:schemeClr val="tx1">
                  <a:lumMod val="75000"/>
                  <a:lumOff val="25000"/>
                </a:schemeClr>
              </a:solidFill>
              <a:latin typeface="微软雅黑" pitchFamily="34" charset="-122"/>
              <a:ea typeface="微软雅黑" pitchFamily="34" charset="-122"/>
            </a:endParaRPr>
          </a:p>
        </p:txBody>
      </p:sp>
      <p:grpSp>
        <p:nvGrpSpPr>
          <p:cNvPr id="19" name="组合 18"/>
          <p:cNvGrpSpPr/>
          <p:nvPr/>
        </p:nvGrpSpPr>
        <p:grpSpPr>
          <a:xfrm>
            <a:off x="7509935" y="2983187"/>
            <a:ext cx="1547521" cy="1597941"/>
            <a:chOff x="6584722" y="1741856"/>
            <a:chExt cx="1547521" cy="1597941"/>
          </a:xfrm>
        </p:grpSpPr>
        <p:sp>
          <p:nvSpPr>
            <p:cNvPr id="20" name="圆角矩形 19"/>
            <p:cNvSpPr/>
            <p:nvPr/>
          </p:nvSpPr>
          <p:spPr>
            <a:xfrm>
              <a:off x="6584722" y="1741856"/>
              <a:ext cx="1547521" cy="1597941"/>
            </a:xfrm>
            <a:prstGeom prst="roundRect">
              <a:avLst>
                <a:gd name="adj" fmla="val 10000"/>
              </a:avLst>
            </a:prstGeom>
            <a:solidFill>
              <a:schemeClr val="tx1">
                <a:lumMod val="75000"/>
                <a:lumOff val="25000"/>
              </a:schemeClr>
            </a:solidFill>
            <a:effectLst>
              <a:outerShdw blurRad="63500" sx="102000" sy="102000" algn="ctr" rotWithShape="0">
                <a:prstClr val="black">
                  <a:alpha val="40000"/>
                </a:prst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1" name="圆角矩形 4"/>
            <p:cNvSpPr/>
            <p:nvPr/>
          </p:nvSpPr>
          <p:spPr>
            <a:xfrm>
              <a:off x="6630047" y="1787181"/>
              <a:ext cx="1456871" cy="15072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smtClean="0">
                  <a:solidFill>
                    <a:schemeClr val="bg1"/>
                  </a:solidFill>
                </a:rPr>
                <a:t>杂志</a:t>
              </a:r>
              <a:endParaRPr lang="zh-CN" altLang="en-US" sz="4400" kern="1200" dirty="0">
                <a:solidFill>
                  <a:schemeClr val="bg1"/>
                </a:solidFill>
              </a:endParaRPr>
            </a:p>
          </p:txBody>
        </p:sp>
      </p:grpSp>
    </p:spTree>
    <p:extLst>
      <p:ext uri="{BB962C8B-B14F-4D97-AF65-F5344CB8AC3E}">
        <p14:creationId xmlns:p14="http://schemas.microsoft.com/office/powerpoint/2010/main" val="4151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3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3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3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4"/>
                                        </p:tgtEl>
                                        <p:attrNameLst>
                                          <p:attrName>style.visibility</p:attrName>
                                        </p:attrNameLst>
                                      </p:cBhvr>
                                      <p:to>
                                        <p:strVal val="hidden"/>
                                      </p:to>
                                    </p:set>
                                  </p:childTnLst>
                                </p:cTn>
                              </p:par>
                              <p:par>
                                <p:cTn id="48" presetID="1" presetClass="exit" presetSubtype="0" fill="hold" grpId="2" nodeType="withEffect">
                                  <p:stCondLst>
                                    <p:cond delay="0"/>
                                  </p:stCondLst>
                                  <p:childTnLst>
                                    <p:set>
                                      <p:cBhvr>
                                        <p:cTn id="49" dur="1" fill="hold">
                                          <p:stCondLst>
                                            <p:cond delay="0"/>
                                          </p:stCondLst>
                                        </p:cTn>
                                        <p:tgtEl>
                                          <p:spTgt spid="17"/>
                                        </p:tgtEl>
                                        <p:attrNameLst>
                                          <p:attrName>style.visibility</p:attrName>
                                        </p:attrNameLst>
                                      </p:cBhvr>
                                      <p:to>
                                        <p:strVal val="hidden"/>
                                      </p:to>
                                    </p:set>
                                  </p:childTnLst>
                                </p:cTn>
                              </p:par>
                              <p:par>
                                <p:cTn id="50" presetID="1" presetClass="exit" presetSubtype="0" fill="hold" grpId="2" nodeType="with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3"/>
                                        </p:tgtEl>
                                        <p:attrNameLst>
                                          <p:attrName>style.visibility</p:attrName>
                                        </p:attrNameLst>
                                      </p:cBhvr>
                                      <p:to>
                                        <p:strVal val="hidden"/>
                                      </p:to>
                                    </p:set>
                                  </p:childTnLst>
                                </p:cTn>
                              </p:par>
                              <p:par>
                                <p:cTn id="54" presetID="1" presetClass="exit" presetSubtype="0" fill="hold" grpId="2"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childTnLst>
                          </p:cTn>
                        </p:par>
                        <p:par>
                          <p:cTn id="56" fill="hold">
                            <p:stCondLst>
                              <p:cond delay="500"/>
                            </p:stCondLst>
                            <p:childTnLst>
                              <p:par>
                                <p:cTn id="57" presetID="64" presetClass="path" presetSubtype="0" accel="50000" decel="50000" fill="hold" nodeType="afterEffect">
                                  <p:stCondLst>
                                    <p:cond delay="0"/>
                                  </p:stCondLst>
                                  <p:childTnLst>
                                    <p:animMotion origin="layout" path="M 1.56125E-6 -1.44509E-6 L -0.7281 -0.28208 " pathEditMode="relative" rAng="0" ptsTypes="AA">
                                      <p:cBhvr>
                                        <p:cTn id="58" dur="400" fill="hold"/>
                                        <p:tgtEl>
                                          <p:spTgt spid="19"/>
                                        </p:tgtEl>
                                        <p:attrNameLst>
                                          <p:attrName>ppt_x</p:attrName>
                                          <p:attrName>ppt_y</p:attrName>
                                        </p:attrNameLst>
                                      </p:cBhvr>
                                      <p:rCtr x="-36413" y="-14104"/>
                                    </p:animMotion>
                                  </p:childTnLst>
                                </p:cTn>
                              </p:par>
                            </p:childTnLst>
                          </p:cTn>
                        </p:par>
                        <p:par>
                          <p:cTn id="59" fill="hold">
                            <p:stCondLst>
                              <p:cond delay="900"/>
                            </p:stCondLst>
                            <p:childTnLst>
                              <p:par>
                                <p:cTn id="60" presetID="1" presetClass="exit" presetSubtype="0" fill="hold" grpId="0" nodeType="afterEffect">
                                  <p:stCondLst>
                                    <p:cond delay="0"/>
                                  </p:stCondLst>
                                  <p:childTnLst>
                                    <p:set>
                                      <p:cBhvr>
                                        <p:cTn id="61" dur="1" fill="hold">
                                          <p:stCondLst>
                                            <p:cond delay="0"/>
                                          </p:stCondLst>
                                        </p:cTn>
                                        <p:tgtEl>
                                          <p:spTgt spid="3"/>
                                        </p:tgtEl>
                                        <p:attrNameLst>
                                          <p:attrName>style.visibility</p:attrName>
                                        </p:attrNameLst>
                                      </p:cBhvr>
                                      <p:to>
                                        <p:strVal val="hidden"/>
                                      </p:to>
                                    </p:set>
                                  </p:childTnLst>
                                </p:cTn>
                              </p:par>
                            </p:childTnLst>
                          </p:cTn>
                        </p:par>
                        <p:par>
                          <p:cTn id="62" fill="hold">
                            <p:stCondLst>
                              <p:cond delay="900"/>
                            </p:stCondLst>
                            <p:childTnLst>
                              <p:par>
                                <p:cTn id="63" presetID="22" presetClass="entr" presetSubtype="1"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4" grpId="1" animBg="1"/>
      <p:bldP spid="4" grpId="2" animBg="1"/>
      <p:bldP spid="17" grpId="0" animBg="1"/>
      <p:bldP spid="17" grpId="1" animBg="1"/>
      <p:bldP spid="17" grpId="2" animBg="1"/>
      <p:bldP spid="18" grpId="0" animBg="1"/>
      <p:bldP spid="18" grpId="1" animBg="1"/>
      <p:bldP spid="18" grpId="2" animBg="1"/>
      <p:bldP spid="22" grpId="0" animBg="1"/>
      <p:bldP spid="22" grpId="1" animBg="1"/>
      <p:bldP spid="22" grpId="2"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836712"/>
            <a:ext cx="4381500" cy="5001419"/>
          </a:xfrm>
        </p:spPr>
        <p:txBody>
          <a:bodyPr>
            <a:normAutofit/>
          </a:bodyPr>
          <a:lstStyle/>
          <a:p>
            <a:r>
              <a:rPr lang="zh-CN" altLang="en-US" dirty="0" smtClean="0"/>
              <a:t>美国</a:t>
            </a:r>
            <a:endParaRPr lang="zh-CN" altLang="en-US" dirty="0"/>
          </a:p>
        </p:txBody>
      </p:sp>
      <p:pic>
        <p:nvPicPr>
          <p:cNvPr id="97282" name="Picture 2" descr="http://www.cnqce.com/upimg/userup/0708/01010G0TK.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04528" y="4086448"/>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3" descr="http://www.cnqce.com/upimg/userup/0708/01010K22G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504728" y="4086448"/>
            <a:ext cx="347265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4" descr="http://www.cnqce.com/upimg/userup/0708/010110324039.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04528" y="5445224"/>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descr="http://www.cnqce.com/upimg/userup/0708/010110452N3.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504728" y="5445224"/>
            <a:ext cx="347265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descr="http://www.cnqce.com/upimg/userup/0708/0101111IO1.jpg"/>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704528" y="2708920"/>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7" descr="http://www.cnqce.com/upimg/userup/0708/010111263014.gif"/>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2504728" y="2708920"/>
            <a:ext cx="3472659"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8" descr="http://www.cnqce.com/upimg/userup/0708/0101124491A.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704528" y="1412776"/>
            <a:ext cx="178593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9" descr="http://www.cnqce.com/upimg/userup/0708/010114041434.gif"/>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2504728" y="1412776"/>
            <a:ext cx="3472658" cy="1162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0" descr="http://www.cnqce.com/upimg/userup/0708/0101143V591.jpg"/>
          <p:cNvPicPr>
            <a:picLocks noChangeAspect="1" noChangeArrowheads="1"/>
          </p:cNvPicPr>
          <p:nvPr/>
        </p:nvPicPr>
        <p:blipFill>
          <a:blip r:embed="rId18" r:link="rId19">
            <a:extLst>
              <a:ext uri="{28A0092B-C50C-407E-A947-70E740481C1C}">
                <a14:useLocalDpi xmlns:a14="http://schemas.microsoft.com/office/drawing/2010/main" val="0"/>
              </a:ext>
            </a:extLst>
          </a:blip>
          <a:srcRect/>
          <a:stretch>
            <a:fillRect/>
          </a:stretch>
        </p:blipFill>
        <p:spPr bwMode="auto">
          <a:xfrm>
            <a:off x="6537176" y="2276872"/>
            <a:ext cx="2880320" cy="2016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1" name="Picture 11" descr="http://www.cnqce.com/upimg/userup/0708/0101144U095.gif"/>
          <p:cNvPicPr>
            <a:picLocks noChangeAspect="1" noChangeArrowheads="1"/>
          </p:cNvPicPr>
          <p:nvPr/>
        </p:nvPicPr>
        <p:blipFill>
          <a:blip r:embed="rId20" r:link="rId21">
            <a:extLst>
              <a:ext uri="{28A0092B-C50C-407E-A947-70E740481C1C}">
                <a14:useLocalDpi xmlns:a14="http://schemas.microsoft.com/office/drawing/2010/main" val="0"/>
              </a:ext>
            </a:extLst>
          </a:blip>
          <a:srcRect/>
          <a:stretch>
            <a:fillRect/>
          </a:stretch>
        </p:blipFill>
        <p:spPr bwMode="auto">
          <a:xfrm>
            <a:off x="6537176" y="4293096"/>
            <a:ext cx="2880320" cy="1042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797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日本</a:t>
            </a:r>
            <a:endParaRPr lang="zh-CN" altLang="en-US" dirty="0"/>
          </a:p>
        </p:txBody>
      </p:sp>
      <p:pic>
        <p:nvPicPr>
          <p:cNvPr id="98306" name="Picture 2" descr="http://www.cnqce.com/upimg/userup/0708/01011K124P.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04528" y="1700808"/>
            <a:ext cx="3816424" cy="2649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3" descr="http://www.cnqce.com/upimg/userup/0708/010116362951.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04529" y="4555766"/>
            <a:ext cx="3816424" cy="1969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1"/>
          <p:cNvSpPr>
            <a:spLocks noGrp="1"/>
          </p:cNvSpPr>
          <p:nvPr>
            <p:ph sz="half" idx="1"/>
          </p:nvPr>
        </p:nvSpPr>
        <p:spPr>
          <a:xfrm>
            <a:off x="5097016" y="957888"/>
            <a:ext cx="4381500" cy="5001419"/>
          </a:xfrm>
        </p:spPr>
        <p:txBody>
          <a:bodyPr>
            <a:normAutofit/>
          </a:bodyPr>
          <a:lstStyle/>
          <a:p>
            <a:r>
              <a:rPr lang="zh-CN" altLang="en-US" dirty="0" smtClean="0"/>
              <a:t>以色列</a:t>
            </a:r>
            <a:endParaRPr lang="zh-CN" altLang="en-US" dirty="0"/>
          </a:p>
        </p:txBody>
      </p:sp>
      <p:pic>
        <p:nvPicPr>
          <p:cNvPr id="98308" name="Picture 4" descr="http://www.cnqce.com/upimg/userup/0708/0101195K436.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442130" y="1700808"/>
            <a:ext cx="3759342" cy="2649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5" descr="http://www.cnqce.com/upimg/userup/0708/0101201062B.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442130" y="4555766"/>
            <a:ext cx="3759342" cy="1969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961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5. </a:t>
            </a:r>
            <a:r>
              <a:rPr lang="zh-CN" altLang="en-US" dirty="0" smtClean="0"/>
              <a:t>各种插头</a:t>
            </a:r>
            <a:endParaRPr lang="zh-CN" altLang="en-US" dirty="0"/>
          </a:p>
        </p:txBody>
      </p:sp>
      <p:sp>
        <p:nvSpPr>
          <p:cNvPr id="2" name="内容占位符 1"/>
          <p:cNvSpPr>
            <a:spLocks noGrp="1"/>
          </p:cNvSpPr>
          <p:nvPr>
            <p:ph sz="half" idx="1"/>
          </p:nvPr>
        </p:nvSpPr>
        <p:spPr>
          <a:xfrm>
            <a:off x="495300" y="980728"/>
            <a:ext cx="4381500" cy="5001419"/>
          </a:xfrm>
        </p:spPr>
        <p:txBody>
          <a:bodyPr>
            <a:normAutofit/>
          </a:bodyPr>
          <a:lstStyle/>
          <a:p>
            <a:r>
              <a:rPr lang="zh-CN" altLang="en-US" dirty="0" smtClean="0"/>
              <a:t>南非</a:t>
            </a:r>
            <a:endParaRPr lang="zh-CN" altLang="en-US" dirty="0"/>
          </a:p>
        </p:txBody>
      </p:sp>
      <p:sp>
        <p:nvSpPr>
          <p:cNvPr id="12" name="内容占位符 1"/>
          <p:cNvSpPr>
            <a:spLocks noGrp="1"/>
          </p:cNvSpPr>
          <p:nvPr>
            <p:ph sz="half" idx="1"/>
          </p:nvPr>
        </p:nvSpPr>
        <p:spPr>
          <a:xfrm>
            <a:off x="5097016" y="957888"/>
            <a:ext cx="4381500" cy="5001419"/>
          </a:xfrm>
        </p:spPr>
        <p:txBody>
          <a:bodyPr>
            <a:normAutofit/>
          </a:bodyPr>
          <a:lstStyle/>
          <a:p>
            <a:r>
              <a:rPr lang="zh-CN" altLang="en-US" dirty="0" smtClean="0"/>
              <a:t>英国</a:t>
            </a:r>
            <a:endParaRPr lang="zh-CN" altLang="en-US" dirty="0"/>
          </a:p>
        </p:txBody>
      </p:sp>
      <p:pic>
        <p:nvPicPr>
          <p:cNvPr id="99330" name="Picture 2" descr="http://www.cnqce.com/upimg/userup/0708/0101205DW9.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4400" y="1628800"/>
            <a:ext cx="330866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1" name="Picture 3" descr="http://www.cnqce.com/upimg/userup/0708/010121231230.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14104" y="4018045"/>
            <a:ext cx="3308963" cy="2363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4" descr="http://www.cnqce.com/upimg/userup/0708/0101215E951.jpg"/>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t="6371"/>
          <a:stretch/>
        </p:blipFill>
        <p:spPr bwMode="auto">
          <a:xfrm>
            <a:off x="5385048" y="1628800"/>
            <a:ext cx="3638889" cy="2299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5" descr="http://www.cnqce.com/upimg/userup/0708/0101220AH5.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385048" y="4170808"/>
            <a:ext cx="3638889" cy="2210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6521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smtClean="0"/>
              <a:t>NTSC</a:t>
            </a:r>
            <a:r>
              <a:rPr lang="zh-CN" altLang="en-US" dirty="0" smtClean="0">
                <a:solidFill>
                  <a:schemeClr val="bg2">
                    <a:lumMod val="40000"/>
                    <a:lumOff val="60000"/>
                  </a:schemeClr>
                </a:solidFill>
              </a:rPr>
              <a:t>、</a:t>
            </a:r>
            <a:r>
              <a:rPr lang="en-US" altLang="zh-CN" dirty="0" smtClean="0">
                <a:solidFill>
                  <a:schemeClr val="bg2">
                    <a:lumMod val="40000"/>
                    <a:lumOff val="60000"/>
                  </a:schemeClr>
                </a:solidFill>
              </a:rPr>
              <a:t>SECAM</a:t>
            </a:r>
            <a:r>
              <a:rPr lang="zh-CN" altLang="en-US" dirty="0" smtClean="0">
                <a:solidFill>
                  <a:schemeClr val="bg2">
                    <a:lumMod val="40000"/>
                    <a:lumOff val="60000"/>
                  </a:schemeClr>
                </a:solidFill>
              </a:rPr>
              <a:t>、</a:t>
            </a:r>
            <a:r>
              <a:rPr lang="en-US" altLang="zh-CN" dirty="0" smtClean="0">
                <a:solidFill>
                  <a:schemeClr val="bg2">
                    <a:lumMod val="40000"/>
                    <a:lumOff val="60000"/>
                  </a:schemeClr>
                </a:solidFill>
              </a:rPr>
              <a:t>PAL</a:t>
            </a:r>
            <a:endParaRPr lang="zh-CN" altLang="en-US" dirty="0">
              <a:solidFill>
                <a:schemeClr val="bg2">
                  <a:lumMod val="40000"/>
                  <a:lumOff val="60000"/>
                </a:schemeClr>
              </a:solidFill>
            </a:endParaRPr>
          </a:p>
        </p:txBody>
      </p:sp>
      <p:sp>
        <p:nvSpPr>
          <p:cNvPr id="5" name="文本占位符 4"/>
          <p:cNvSpPr>
            <a:spLocks noGrp="1"/>
          </p:cNvSpPr>
          <p:nvPr>
            <p:ph type="body" idx="1"/>
          </p:nvPr>
        </p:nvSpPr>
        <p:spPr/>
        <p:txBody>
          <a:bodyPr/>
          <a:lstStyle/>
          <a:p>
            <a:pPr>
              <a:defRPr/>
            </a:pPr>
            <a:r>
              <a:rPr/>
              <a:t>杨军裕、李启宏  收集整理</a:t>
            </a:r>
          </a:p>
        </p:txBody>
      </p:sp>
      <p:sp>
        <p:nvSpPr>
          <p:cNvPr id="6" name="虚尾箭头 5">
            <a:hlinkClick r:id="rId2" action="ppaction://hlinksldjump"/>
          </p:cNvPr>
          <p:cNvSpPr/>
          <p:nvPr/>
        </p:nvSpPr>
        <p:spPr>
          <a:xfrm rot="10800000">
            <a:off x="236538" y="5957888"/>
            <a:ext cx="401637" cy="576262"/>
          </a:xfrm>
          <a:prstGeom prst="stripedRightArrow">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Times New Roman" pitchFamily="18" charset="0"/>
                <a:ea typeface="黑体" pitchFamily="2" charset="-122"/>
              </a:rPr>
              <a:t>0. </a:t>
            </a:r>
            <a:r>
              <a:rPr lang="zh-CN" altLang="en-US" dirty="0" smtClean="0">
                <a:latin typeface="Times New Roman" pitchFamily="18" charset="0"/>
                <a:ea typeface="黑体" pitchFamily="2" charset="-122"/>
              </a:rPr>
              <a:t>预备知识</a:t>
            </a:r>
          </a:p>
        </p:txBody>
      </p:sp>
      <p:sp>
        <p:nvSpPr>
          <p:cNvPr id="3" name="内容占位符 2"/>
          <p:cNvSpPr>
            <a:spLocks noGrp="1"/>
          </p:cNvSpPr>
          <p:nvPr>
            <p:ph idx="1"/>
          </p:nvPr>
        </p:nvSpPr>
        <p:spPr>
          <a:xfrm>
            <a:off x="200472" y="980728"/>
            <a:ext cx="9577064" cy="5400600"/>
          </a:xfrm>
        </p:spPr>
        <p:txBody>
          <a:bodyPr/>
          <a:lstStyle/>
          <a:p>
            <a:pPr>
              <a:buNone/>
            </a:pPr>
            <a:r>
              <a:rPr lang="zh-CN" altLang="en-US" dirty="0" smtClean="0"/>
              <a:t> </a:t>
            </a:r>
            <a:r>
              <a:rPr lang="zh-CN" altLang="en-US" sz="3600" dirty="0" smtClean="0"/>
              <a:t>制式</a:t>
            </a:r>
            <a:endParaRPr lang="en-US" altLang="zh-CN" sz="3600" dirty="0" smtClean="0"/>
          </a:p>
          <a:p>
            <a:pPr lvl="1"/>
            <a:r>
              <a:rPr lang="zh-CN" altLang="en-US" dirty="0" smtClean="0"/>
              <a:t>电视信号的标准简称制式</a:t>
            </a:r>
            <a:endParaRPr lang="en-US" altLang="zh-CN" dirty="0" smtClean="0"/>
          </a:p>
          <a:p>
            <a:pPr lvl="1"/>
            <a:r>
              <a:rPr lang="zh-CN" altLang="en-US" dirty="0" smtClean="0"/>
              <a:t>可以简单地理解为用来</a:t>
            </a:r>
            <a:r>
              <a:rPr lang="zh-CN" altLang="en-US" b="1" dirty="0" smtClean="0"/>
              <a:t>实现电视图像或声音信号</a:t>
            </a:r>
            <a:r>
              <a:rPr lang="zh-CN" altLang="en-US" dirty="0" smtClean="0"/>
              <a:t>所采用的一种</a:t>
            </a:r>
            <a:r>
              <a:rPr lang="zh-CN" altLang="en-US" b="1" dirty="0" smtClean="0"/>
              <a:t>技术标准</a:t>
            </a:r>
            <a:r>
              <a:rPr lang="zh-CN" altLang="en-US" dirty="0" smtClean="0"/>
              <a:t>。</a:t>
            </a:r>
            <a:endParaRPr lang="en-US" altLang="zh-CN" dirty="0" smtClean="0"/>
          </a:p>
          <a:p>
            <a:pPr lvl="1"/>
            <a:r>
              <a:rPr lang="zh-CN" altLang="en-US" dirty="0" smtClean="0"/>
              <a:t>一个国家或地区播放节目时采用的</a:t>
            </a:r>
            <a:r>
              <a:rPr lang="zh-CN" altLang="en-US" b="1" dirty="0" smtClean="0"/>
              <a:t>特定制度</a:t>
            </a:r>
            <a:r>
              <a:rPr lang="zh-CN" altLang="en-US" dirty="0" smtClean="0"/>
              <a:t>和</a:t>
            </a:r>
            <a:r>
              <a:rPr lang="zh-CN" altLang="en-US" b="1" dirty="0" smtClean="0"/>
              <a:t>技术标准</a:t>
            </a:r>
            <a:endParaRPr lang="en-US" altLang="zh-CN" b="1" dirty="0" smtClean="0"/>
          </a:p>
          <a:p>
            <a:pPr lvl="1"/>
            <a:endParaRPr lang="en-US" altLang="zh-CN" b="1" dirty="0" smtClean="0"/>
          </a:p>
          <a:p>
            <a:pPr marL="0" indent="0">
              <a:buNone/>
            </a:pPr>
            <a:r>
              <a:rPr lang="zh-CN" altLang="en-US" sz="3600" dirty="0" smtClean="0"/>
              <a:t>制式种类</a:t>
            </a:r>
            <a:endParaRPr lang="en-US" altLang="zh-CN" sz="3600" dirty="0" smtClean="0"/>
          </a:p>
          <a:p>
            <a:pPr lvl="1"/>
            <a:r>
              <a:rPr lang="zh-CN" altLang="en-US" b="0" dirty="0"/>
              <a:t>黑白电视制式</a:t>
            </a:r>
            <a:endParaRPr lang="en-US" altLang="zh-CN" b="0" dirty="0"/>
          </a:p>
          <a:p>
            <a:pPr lvl="1"/>
            <a:r>
              <a:rPr lang="zh-CN" altLang="en-US" b="0" dirty="0"/>
              <a:t>伴音制式</a:t>
            </a:r>
            <a:endParaRPr lang="en-US" altLang="zh-CN" b="0" dirty="0"/>
          </a:p>
          <a:p>
            <a:pPr lvl="1"/>
            <a:r>
              <a:rPr lang="zh-CN" altLang="en-US" b="0" dirty="0"/>
              <a:t>彩色电视制式：</a:t>
            </a:r>
            <a:r>
              <a:rPr lang="en-US" altLang="zh-CN" b="0" dirty="0"/>
              <a:t>NTSC</a:t>
            </a:r>
            <a:r>
              <a:rPr lang="zh-CN" altLang="en-US" b="0" dirty="0"/>
              <a:t>、</a:t>
            </a:r>
            <a:r>
              <a:rPr lang="en-US" altLang="zh-CN" b="0" dirty="0"/>
              <a:t>PAL</a:t>
            </a:r>
            <a:r>
              <a:rPr lang="zh-CN" altLang="en-US" b="0" dirty="0"/>
              <a:t>、</a:t>
            </a:r>
            <a:r>
              <a:rPr lang="en-US" altLang="zh-CN" b="0" dirty="0"/>
              <a:t>SECAM</a:t>
            </a:r>
          </a:p>
          <a:p>
            <a:pPr lvl="1"/>
            <a:endParaRPr lang="zh-CN" altLang="en-US" b="0" dirty="0"/>
          </a:p>
        </p:txBody>
      </p:sp>
    </p:spTree>
    <p:extLst>
      <p:ext uri="{BB962C8B-B14F-4D97-AF65-F5344CB8AC3E}">
        <p14:creationId xmlns:p14="http://schemas.microsoft.com/office/powerpoint/2010/main" val="3577715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j-ea"/>
                <a:ea typeface="+mj-ea"/>
              </a:rPr>
              <a:t>1. NTSC</a:t>
            </a:r>
            <a:r>
              <a:rPr lang="zh-CN" altLang="en-US" dirty="0" smtClean="0">
                <a:latin typeface="+mj-ea"/>
                <a:ea typeface="+mj-ea"/>
              </a:rPr>
              <a:t>概述</a:t>
            </a:r>
            <a:endParaRPr lang="zh-CN" altLang="en-US" dirty="0">
              <a:latin typeface="+mj-ea"/>
              <a:ea typeface="+mj-ea"/>
            </a:endParaRPr>
          </a:p>
        </p:txBody>
      </p:sp>
      <p:sp>
        <p:nvSpPr>
          <p:cNvPr id="3" name="内容占位符 2"/>
          <p:cNvSpPr>
            <a:spLocks noGrp="1"/>
          </p:cNvSpPr>
          <p:nvPr>
            <p:ph idx="1"/>
          </p:nvPr>
        </p:nvSpPr>
        <p:spPr/>
        <p:txBody>
          <a:bodyPr/>
          <a:lstStyle/>
          <a:p>
            <a:pPr>
              <a:buNone/>
            </a:pPr>
            <a:r>
              <a:rPr lang="zh-CN" altLang="en-US" b="0" dirty="0" smtClean="0"/>
              <a:t/>
            </a:r>
            <a:br>
              <a:rPr lang="zh-CN" altLang="en-US" b="0" dirty="0" smtClean="0"/>
            </a:br>
            <a:r>
              <a:rPr lang="en-US" altLang="zh-CN" sz="4000" dirty="0" smtClean="0"/>
              <a:t>NTSC</a:t>
            </a:r>
            <a:r>
              <a:rPr lang="zh-CN" altLang="en-US" b="0" dirty="0" smtClean="0"/>
              <a:t>（</a:t>
            </a:r>
            <a:r>
              <a:rPr lang="en-US" altLang="zh-CN" b="0" dirty="0" smtClean="0"/>
              <a:t>National Television System Committee</a:t>
            </a:r>
            <a:r>
              <a:rPr lang="zh-CN" altLang="en-US" b="0" dirty="0" smtClean="0"/>
              <a:t>）是</a:t>
            </a:r>
            <a:r>
              <a:rPr lang="en-US" altLang="zh-CN" b="0" dirty="0" smtClean="0"/>
              <a:t>1953</a:t>
            </a:r>
            <a:r>
              <a:rPr lang="zh-CN" altLang="en-US" b="0" dirty="0" smtClean="0"/>
              <a:t>年美国提出，并于</a:t>
            </a:r>
            <a:r>
              <a:rPr lang="en-US" altLang="zh-CN" b="0" dirty="0" smtClean="0"/>
              <a:t>1954</a:t>
            </a:r>
            <a:r>
              <a:rPr lang="zh-CN" altLang="en-US" b="0" dirty="0" smtClean="0"/>
              <a:t>年首次试播</a:t>
            </a:r>
            <a:r>
              <a:rPr lang="zh-CN" altLang="en-US" dirty="0" smtClean="0"/>
              <a:t>彩色</a:t>
            </a:r>
            <a:r>
              <a:rPr lang="zh-CN" altLang="en-US" b="0" dirty="0" smtClean="0"/>
              <a:t>电视节目。</a:t>
            </a:r>
            <a:endParaRPr lang="en-US" altLang="zh-CN" b="0" dirty="0" smtClean="0"/>
          </a:p>
          <a:p>
            <a:r>
              <a:rPr lang="zh-CN" altLang="en-US" b="0" dirty="0" smtClean="0"/>
              <a:t>目前主要有美国、日本、加拿大、墨西哥、菲律宾等国家使用。</a:t>
            </a:r>
            <a:endParaRPr lang="en-US" altLang="zh-CN" b="0" dirty="0" smtClean="0"/>
          </a:p>
          <a:p>
            <a:r>
              <a:rPr lang="en-US" altLang="zh-CN" b="0" dirty="0" smtClean="0"/>
              <a:t>NTSC</a:t>
            </a:r>
            <a:r>
              <a:rPr lang="zh-CN" altLang="en-US" b="0" dirty="0" smtClean="0"/>
              <a:t>制对色差信号的处理采用了</a:t>
            </a:r>
            <a:r>
              <a:rPr lang="zh-CN" altLang="en-US" dirty="0" smtClean="0"/>
              <a:t>正交平衡调幅</a:t>
            </a:r>
            <a:endParaRPr lang="zh-CN" altLang="en-US" dirty="0"/>
          </a:p>
        </p:txBody>
      </p:sp>
    </p:spTree>
    <p:extLst>
      <p:ext uri="{BB962C8B-B14F-4D97-AF65-F5344CB8AC3E}">
        <p14:creationId xmlns:p14="http://schemas.microsoft.com/office/powerpoint/2010/main" val="24193592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2. </a:t>
            </a:r>
            <a:r>
              <a:rPr lang="zh-CN" altLang="en-US" dirty="0" smtClean="0"/>
              <a:t>电视信号是怎样的</a:t>
            </a:r>
            <a:r>
              <a:rPr lang="zh-CN" altLang="en-US" dirty="0"/>
              <a:t>？</a:t>
            </a:r>
            <a:endParaRPr lang="zh-CN" altLang="en-US" dirty="0" smtClean="0"/>
          </a:p>
        </p:txBody>
      </p:sp>
      <p:pic>
        <p:nvPicPr>
          <p:cNvPr id="6" name="Picture 2" descr="E:\【4】部门培训\【2013-08-06】知识点讲解规则介绍\【2013-08-26】第一次知识点收集\知识点收集展示-提交\images\points\cvbs-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764704"/>
            <a:ext cx="9906000" cy="609329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0" y="784241"/>
            <a:ext cx="9906000" cy="336483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044" y="4149080"/>
            <a:ext cx="3751908" cy="2708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1112" y="4149080"/>
            <a:ext cx="3944888" cy="2708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28864" y="5445224"/>
            <a:ext cx="2232248" cy="141277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bwMode="auto">
          <a:xfrm>
            <a:off x="2996183" y="5436641"/>
            <a:ext cx="3913634" cy="954107"/>
          </a:xfrm>
          <a:prstGeom prst="rect">
            <a:avLst/>
          </a:prstGeom>
          <a:solidFill>
            <a:srgbClr val="FFC000"/>
          </a:solidFill>
          <a:ln>
            <a:noFill/>
          </a:ln>
          <a:effectLst>
            <a:glow rad="63500">
              <a:schemeClr val="accent4">
                <a:satMod val="175000"/>
                <a:alpha val="40000"/>
              </a:schemeClr>
            </a:glow>
            <a:outerShdw blurRad="63500" sx="102000" sy="102000" algn="ctr" rotWithShape="0">
              <a:prstClr val="black">
                <a:alpha val="40000"/>
              </a:prstClr>
            </a:outerShdw>
          </a:effectLst>
          <a:extLst/>
        </p:spPr>
        <p:txBody>
          <a:bodyPr vert="horz" wrap="square" lIns="91440" tIns="45720" rIns="91440" bIns="45720" numCol="1" rtlCol="0" anchor="t" anchorCtr="0" compatLnSpc="1">
            <a:prstTxWarp prst="textNoShape">
              <a:avLst/>
            </a:prstTxWarp>
            <a:spAutoFit/>
          </a:bodyPr>
          <a:lstStyle/>
          <a:p>
            <a:r>
              <a:rPr lang="zh-CN" altLang="en-US" sz="2800" dirty="0" smtClean="0">
                <a:solidFill>
                  <a:schemeClr val="tx1">
                    <a:lumMod val="75000"/>
                    <a:lumOff val="25000"/>
                  </a:schemeClr>
                </a:solidFill>
                <a:latin typeface="+mj-ea"/>
                <a:ea typeface="+mj-ea"/>
              </a:rPr>
              <a:t>不同制式的区别在于对色差信号的调制方式</a:t>
            </a:r>
          </a:p>
        </p:txBody>
      </p:sp>
    </p:spTree>
    <p:extLst>
      <p:ext uri="{BB962C8B-B14F-4D97-AF65-F5344CB8AC3E}">
        <p14:creationId xmlns:p14="http://schemas.microsoft.com/office/powerpoint/2010/main" val="15865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3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3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mj-ea"/>
                <a:ea typeface="+mj-ea"/>
              </a:rPr>
              <a:t>3. NTSC</a:t>
            </a:r>
            <a:r>
              <a:rPr lang="zh-CN" altLang="en-US" dirty="0" smtClean="0">
                <a:latin typeface="+mj-ea"/>
                <a:ea typeface="+mj-ea"/>
              </a:rPr>
              <a:t>的正交平衡调幅</a:t>
            </a:r>
          </a:p>
        </p:txBody>
      </p:sp>
      <p:pic>
        <p:nvPicPr>
          <p:cNvPr id="1026" name="Picture 2"/>
          <p:cNvPicPr>
            <a:picLocks noChangeAspect="1" noChangeArrowheads="1"/>
          </p:cNvPicPr>
          <p:nvPr/>
        </p:nvPicPr>
        <p:blipFill>
          <a:blip r:embed="rId2"/>
          <a:srcRect/>
          <a:stretch>
            <a:fillRect/>
          </a:stretch>
        </p:blipFill>
        <p:spPr bwMode="auto">
          <a:xfrm>
            <a:off x="1431123" y="957665"/>
            <a:ext cx="6762237" cy="295232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431123" y="3909993"/>
            <a:ext cx="3037885" cy="2687359"/>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4664968" y="4221088"/>
            <a:ext cx="3528392" cy="504056"/>
          </a:xfrm>
          <a:prstGeom prst="rect">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400" dirty="0" smtClean="0">
                <a:solidFill>
                  <a:schemeClr val="bg1"/>
                </a:solidFill>
              </a:rPr>
              <a:t>如何理解正交平衡调幅</a:t>
            </a:r>
            <a:endParaRPr lang="zh-CN" altLang="en-US" sz="2400" dirty="0">
              <a:solidFill>
                <a:schemeClr val="bg1"/>
              </a:solidFill>
            </a:endParaRPr>
          </a:p>
        </p:txBody>
      </p:sp>
      <p:sp>
        <p:nvSpPr>
          <p:cNvPr id="6" name="矩形 5"/>
          <p:cNvSpPr/>
          <p:nvPr/>
        </p:nvSpPr>
        <p:spPr>
          <a:xfrm>
            <a:off x="4664968" y="4725144"/>
            <a:ext cx="3528392" cy="1872208"/>
          </a:xfrm>
          <a:prstGeom prst="rect">
            <a:avLst/>
          </a:prstGeom>
          <a:solidFill>
            <a:srgbClr val="FFC000"/>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Wingdings" pitchFamily="2" charset="2"/>
              <a:buChar char="n"/>
            </a:pPr>
            <a:r>
              <a:rPr lang="en-US" altLang="zh-CN" dirty="0" smtClean="0">
                <a:solidFill>
                  <a:schemeClr val="tx1">
                    <a:lumMod val="75000"/>
                    <a:lumOff val="25000"/>
                  </a:schemeClr>
                </a:solidFill>
              </a:rPr>
              <a:t>R-Y</a:t>
            </a:r>
            <a:r>
              <a:rPr lang="zh-CN" altLang="en-US" dirty="0" smtClean="0">
                <a:solidFill>
                  <a:schemeClr val="tx1">
                    <a:lumMod val="75000"/>
                    <a:lumOff val="25000"/>
                  </a:schemeClr>
                </a:solidFill>
              </a:rPr>
              <a:t>信号和</a:t>
            </a:r>
            <a:r>
              <a:rPr lang="en-US" altLang="zh-CN" dirty="0" smtClean="0">
                <a:solidFill>
                  <a:schemeClr val="tx1">
                    <a:lumMod val="75000"/>
                    <a:lumOff val="25000"/>
                  </a:schemeClr>
                </a:solidFill>
              </a:rPr>
              <a:t>B-Y</a:t>
            </a:r>
            <a:r>
              <a:rPr lang="zh-CN" altLang="en-US" dirty="0" smtClean="0">
                <a:solidFill>
                  <a:schemeClr val="tx1">
                    <a:lumMod val="75000"/>
                    <a:lumOff val="25000"/>
                  </a:schemeClr>
                </a:solidFill>
              </a:rPr>
              <a:t>信号的调制可以比作物理上的合力</a:t>
            </a:r>
            <a:endParaRPr lang="en-US" altLang="zh-CN" dirty="0" smtClean="0">
              <a:solidFill>
                <a:schemeClr val="tx1">
                  <a:lumMod val="75000"/>
                  <a:lumOff val="25000"/>
                </a:schemeClr>
              </a:solidFill>
            </a:endParaRPr>
          </a:p>
          <a:p>
            <a:pPr marL="285750" indent="-285750">
              <a:buFont typeface="Wingdings" pitchFamily="2" charset="2"/>
              <a:buChar char="n"/>
            </a:pPr>
            <a:r>
              <a:rPr lang="en-US" altLang="zh-CN" dirty="0" smtClean="0">
                <a:solidFill>
                  <a:schemeClr val="tx1">
                    <a:lumMod val="75000"/>
                    <a:lumOff val="25000"/>
                  </a:schemeClr>
                </a:solidFill>
              </a:rPr>
              <a:t>R-Y</a:t>
            </a:r>
            <a:r>
              <a:rPr lang="zh-CN" altLang="en-US" dirty="0" smtClean="0">
                <a:solidFill>
                  <a:schemeClr val="tx1">
                    <a:lumMod val="75000"/>
                    <a:lumOff val="25000"/>
                  </a:schemeClr>
                </a:solidFill>
              </a:rPr>
              <a:t>和</a:t>
            </a:r>
            <a:r>
              <a:rPr lang="en-US" altLang="zh-CN" dirty="0" smtClean="0">
                <a:solidFill>
                  <a:schemeClr val="tx1">
                    <a:lumMod val="75000"/>
                    <a:lumOff val="25000"/>
                  </a:schemeClr>
                </a:solidFill>
              </a:rPr>
              <a:t>B-Y</a:t>
            </a:r>
            <a:r>
              <a:rPr lang="zh-CN" altLang="en-US" dirty="0" smtClean="0">
                <a:solidFill>
                  <a:schemeClr val="tx1">
                    <a:lumMod val="75000"/>
                    <a:lumOff val="25000"/>
                  </a:schemeClr>
                </a:solidFill>
              </a:rPr>
              <a:t>都是分力，作用在一起后成为一个合力</a:t>
            </a:r>
            <a:endParaRPr lang="en-US" altLang="zh-CN" dirty="0" smtClean="0">
              <a:solidFill>
                <a:schemeClr val="tx1">
                  <a:lumMod val="75000"/>
                  <a:lumOff val="25000"/>
                </a:schemeClr>
              </a:solidFill>
            </a:endParaRPr>
          </a:p>
          <a:p>
            <a:pPr marL="285750" indent="-285750">
              <a:buFont typeface="Wingdings" pitchFamily="2" charset="2"/>
              <a:buChar char="n"/>
            </a:pPr>
            <a:r>
              <a:rPr lang="zh-CN" altLang="en-US" dirty="0" smtClean="0">
                <a:solidFill>
                  <a:schemeClr val="tx1">
                    <a:lumMod val="75000"/>
                    <a:lumOff val="25000"/>
                  </a:schemeClr>
                </a:solidFill>
              </a:rPr>
              <a:t>从两个信号变成一个信号</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6928993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附：红色差信号与蓝色差信号</a:t>
            </a:r>
          </a:p>
        </p:txBody>
      </p:sp>
      <p:sp>
        <p:nvSpPr>
          <p:cNvPr id="3" name="内容占位符 2"/>
          <p:cNvSpPr>
            <a:spLocks noGrp="1"/>
          </p:cNvSpPr>
          <p:nvPr>
            <p:ph idx="1"/>
          </p:nvPr>
        </p:nvSpPr>
        <p:spPr>
          <a:xfrm>
            <a:off x="1438200" y="1484784"/>
            <a:ext cx="7331224" cy="4392488"/>
          </a:xfrm>
        </p:spPr>
        <p:txBody>
          <a:bodyPr/>
          <a:lstStyle/>
          <a:p>
            <a:r>
              <a:rPr lang="zh-CN" altLang="en-US" dirty="0" smtClean="0"/>
              <a:t>亮度公式</a:t>
            </a:r>
            <a:endParaRPr lang="en-US" altLang="zh-CN" dirty="0" smtClean="0"/>
          </a:p>
          <a:p>
            <a:pPr lvl="1"/>
            <a:r>
              <a:rPr lang="en-US" altLang="zh-CN" dirty="0" smtClean="0"/>
              <a:t>Y = 0.30R + 0.59G + 0.11B</a:t>
            </a:r>
          </a:p>
          <a:p>
            <a:r>
              <a:rPr lang="zh-CN" altLang="en-US" dirty="0" smtClean="0"/>
              <a:t>两个色差信号：</a:t>
            </a:r>
            <a:endParaRPr lang="en-US" altLang="zh-CN" dirty="0" smtClean="0"/>
          </a:p>
          <a:p>
            <a:pPr lvl="1"/>
            <a:r>
              <a:rPr lang="en-US" altLang="zh-CN" dirty="0" smtClean="0"/>
              <a:t>R-Y = R - </a:t>
            </a:r>
            <a:r>
              <a:rPr lang="zh-CN" altLang="en-US" dirty="0" smtClean="0"/>
              <a:t>（</a:t>
            </a:r>
            <a:r>
              <a:rPr lang="en-US" altLang="zh-CN" dirty="0" smtClean="0"/>
              <a:t>0.3R + 0.59G + 0.11B</a:t>
            </a:r>
            <a:r>
              <a:rPr lang="zh-CN" altLang="en-US" dirty="0" smtClean="0"/>
              <a:t>）</a:t>
            </a:r>
            <a:endParaRPr lang="en-US" altLang="zh-CN" dirty="0"/>
          </a:p>
          <a:p>
            <a:pPr marL="457200" lvl="1" indent="0">
              <a:buNone/>
            </a:pPr>
            <a:r>
              <a:rPr lang="en-US" altLang="zh-CN" dirty="0" smtClean="0"/>
              <a:t>          = 0.70R – 0.59G – 0.11B</a:t>
            </a:r>
          </a:p>
          <a:p>
            <a:pPr lvl="1"/>
            <a:r>
              <a:rPr lang="en-US" altLang="zh-CN" dirty="0" smtClean="0"/>
              <a:t>B-Y = B - </a:t>
            </a:r>
            <a:r>
              <a:rPr lang="zh-CN" altLang="en-US" dirty="0" smtClean="0"/>
              <a:t>（</a:t>
            </a:r>
            <a:r>
              <a:rPr lang="en-US" altLang="zh-CN" dirty="0" smtClean="0"/>
              <a:t> 0.3R + 0.59G + 0.11B </a:t>
            </a:r>
            <a:r>
              <a:rPr lang="zh-CN" altLang="en-US" dirty="0" smtClean="0"/>
              <a:t>）</a:t>
            </a:r>
            <a:endParaRPr lang="en-US" altLang="zh-CN" dirty="0"/>
          </a:p>
          <a:p>
            <a:pPr marL="457200" lvl="1" indent="0">
              <a:buNone/>
            </a:pPr>
            <a:r>
              <a:rPr lang="en-US" altLang="zh-CN" dirty="0" smtClean="0"/>
              <a:t>          = -0.30R – 0.59G + 0.89B</a:t>
            </a:r>
            <a:endParaRPr lang="zh-CN" altLang="en-US" dirty="0"/>
          </a:p>
        </p:txBody>
      </p:sp>
    </p:spTree>
    <p:extLst>
      <p:ext uri="{BB962C8B-B14F-4D97-AF65-F5344CB8AC3E}">
        <p14:creationId xmlns:p14="http://schemas.microsoft.com/office/powerpoint/2010/main" val="22388806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4. NTSC</a:t>
            </a:r>
            <a:r>
              <a:rPr lang="zh-CN" altLang="en-US" dirty="0" smtClean="0"/>
              <a:t>技术特点</a:t>
            </a:r>
          </a:p>
        </p:txBody>
      </p:sp>
      <p:sp>
        <p:nvSpPr>
          <p:cNvPr id="3" name="内容占位符 2"/>
          <p:cNvSpPr>
            <a:spLocks noGrp="1"/>
          </p:cNvSpPr>
          <p:nvPr>
            <p:ph idx="1"/>
          </p:nvPr>
        </p:nvSpPr>
        <p:spPr>
          <a:xfrm>
            <a:off x="495300" y="908720"/>
            <a:ext cx="8915400" cy="5544616"/>
          </a:xfrm>
        </p:spPr>
        <p:txBody>
          <a:bodyPr>
            <a:normAutofit fontScale="92500" lnSpcReduction="10000"/>
          </a:bodyPr>
          <a:lstStyle/>
          <a:p>
            <a:r>
              <a:rPr lang="en-US" altLang="zh-CN" dirty="0">
                <a:latin typeface="Times New Roman" pitchFamily="18" charset="0"/>
                <a:ea typeface="黑体" pitchFamily="2" charset="-122"/>
              </a:rPr>
              <a:t>30</a:t>
            </a:r>
            <a:r>
              <a:rPr lang="zh-CN" altLang="en-US" dirty="0" smtClean="0">
                <a:latin typeface="Times New Roman" pitchFamily="18" charset="0"/>
                <a:ea typeface="黑体" pitchFamily="2" charset="-122"/>
              </a:rPr>
              <a:t>帧</a:t>
            </a:r>
            <a:r>
              <a:rPr lang="en-US" altLang="zh-CN" dirty="0" smtClean="0">
                <a:latin typeface="Times New Roman" pitchFamily="18" charset="0"/>
                <a:ea typeface="黑体" pitchFamily="2" charset="-122"/>
              </a:rPr>
              <a:t>/s</a:t>
            </a:r>
          </a:p>
          <a:p>
            <a:pPr lvl="1"/>
            <a:r>
              <a:rPr lang="zh-CN" altLang="en-US" dirty="0" smtClean="0">
                <a:latin typeface="Times New Roman" pitchFamily="18" charset="0"/>
                <a:ea typeface="黑体" pitchFamily="2" charset="-122"/>
              </a:rPr>
              <a:t>每秒</a:t>
            </a:r>
            <a:r>
              <a:rPr lang="en-US" altLang="zh-CN" dirty="0" smtClean="0">
                <a:latin typeface="Times New Roman" pitchFamily="18" charset="0"/>
                <a:ea typeface="黑体" pitchFamily="2" charset="-122"/>
              </a:rPr>
              <a:t>29.97</a:t>
            </a:r>
            <a:r>
              <a:rPr lang="zh-CN" altLang="en-US" dirty="0" smtClean="0">
                <a:latin typeface="Times New Roman" pitchFamily="18" charset="0"/>
                <a:ea typeface="黑体" pitchFamily="2" charset="-122"/>
              </a:rPr>
              <a:t>帧（简化为</a:t>
            </a:r>
            <a:r>
              <a:rPr lang="en-US" altLang="zh-CN" dirty="0" smtClean="0">
                <a:latin typeface="Times New Roman" pitchFamily="18" charset="0"/>
                <a:ea typeface="黑体" pitchFamily="2" charset="-122"/>
              </a:rPr>
              <a:t>30</a:t>
            </a:r>
            <a:r>
              <a:rPr lang="zh-CN" altLang="en-US" dirty="0" smtClean="0">
                <a:latin typeface="Times New Roman" pitchFamily="18" charset="0"/>
                <a:ea typeface="黑体" pitchFamily="2" charset="-122"/>
              </a:rPr>
              <a:t>帧）</a:t>
            </a:r>
            <a:endParaRPr lang="en-US" altLang="zh-CN" dirty="0" smtClean="0">
              <a:latin typeface="Times New Roman" pitchFamily="18" charset="0"/>
              <a:ea typeface="黑体" pitchFamily="2" charset="-122"/>
            </a:endParaRPr>
          </a:p>
          <a:p>
            <a:r>
              <a:rPr lang="en-US" altLang="zh-CN" dirty="0">
                <a:latin typeface="Times New Roman" pitchFamily="18" charset="0"/>
                <a:ea typeface="黑体" pitchFamily="2" charset="-122"/>
              </a:rPr>
              <a:t>525</a:t>
            </a:r>
            <a:r>
              <a:rPr lang="zh-CN" altLang="en-US" dirty="0" smtClean="0">
                <a:latin typeface="Times New Roman" pitchFamily="18" charset="0"/>
                <a:ea typeface="黑体" pitchFamily="2" charset="-122"/>
              </a:rPr>
              <a:t>线</a:t>
            </a:r>
            <a:endParaRPr lang="en-US" altLang="zh-CN" dirty="0" smtClean="0">
              <a:latin typeface="Times New Roman" pitchFamily="18" charset="0"/>
              <a:ea typeface="黑体" pitchFamily="2" charset="-122"/>
            </a:endParaRPr>
          </a:p>
          <a:p>
            <a:pPr lvl="1"/>
            <a:r>
              <a:rPr lang="zh-CN" altLang="en-US" dirty="0" smtClean="0">
                <a:latin typeface="Times New Roman" pitchFamily="18" charset="0"/>
                <a:ea typeface="黑体" pitchFamily="2" charset="-122"/>
              </a:rPr>
              <a:t>电视</a:t>
            </a:r>
            <a:r>
              <a:rPr lang="en-US" altLang="zh-CN" dirty="0" err="1" smtClean="0">
                <a:latin typeface="Times New Roman" pitchFamily="18" charset="0"/>
                <a:ea typeface="黑体" pitchFamily="2" charset="-122"/>
              </a:rPr>
              <a:t>扫描</a:t>
            </a:r>
            <a:r>
              <a:rPr lang="zh-CN" altLang="en-US" dirty="0" smtClean="0">
                <a:latin typeface="Times New Roman" pitchFamily="18" charset="0"/>
                <a:ea typeface="黑体" pitchFamily="2" charset="-122"/>
              </a:rPr>
              <a:t>线为</a:t>
            </a:r>
            <a:r>
              <a:rPr lang="en-US" altLang="zh-CN" dirty="0" smtClean="0">
                <a:latin typeface="Times New Roman" pitchFamily="18" charset="0"/>
                <a:ea typeface="黑体" pitchFamily="2" charset="-122"/>
              </a:rPr>
              <a:t>525</a:t>
            </a:r>
            <a:r>
              <a:rPr lang="zh-CN" altLang="en-US" dirty="0" smtClean="0">
                <a:latin typeface="Times New Roman" pitchFamily="18" charset="0"/>
                <a:ea typeface="黑体" pitchFamily="2" charset="-122"/>
              </a:rPr>
              <a:t>线</a:t>
            </a:r>
            <a:endParaRPr lang="en-US" altLang="zh-CN" dirty="0" smtClean="0">
              <a:latin typeface="Times New Roman" pitchFamily="18" charset="0"/>
              <a:ea typeface="黑体" pitchFamily="2" charset="-122"/>
            </a:endParaRPr>
          </a:p>
          <a:p>
            <a:r>
              <a:rPr lang="zh-CN" altLang="en-US" dirty="0">
                <a:latin typeface="Times New Roman" pitchFamily="18" charset="0"/>
                <a:ea typeface="黑体" pitchFamily="2" charset="-122"/>
                <a:hlinkClick r:id="rId2" action="ppaction://hlinksldjump"/>
              </a:rPr>
              <a:t>隔行</a:t>
            </a:r>
            <a:r>
              <a:rPr lang="zh-CN" altLang="en-US" dirty="0" smtClean="0">
                <a:latin typeface="Times New Roman" pitchFamily="18" charset="0"/>
                <a:ea typeface="黑体" pitchFamily="2" charset="-122"/>
                <a:hlinkClick r:id="rId2" action="ppaction://hlinksldjump"/>
              </a:rPr>
              <a:t>扫描</a:t>
            </a:r>
            <a:endParaRPr lang="en-US" altLang="zh-CN" dirty="0" smtClean="0">
              <a:latin typeface="Times New Roman" pitchFamily="18" charset="0"/>
              <a:ea typeface="黑体" pitchFamily="2" charset="-122"/>
            </a:endParaRPr>
          </a:p>
          <a:p>
            <a:pPr lvl="1"/>
            <a:r>
              <a:rPr lang="zh-CN" altLang="en-US" dirty="0" smtClean="0">
                <a:latin typeface="Times New Roman" pitchFamily="18" charset="0"/>
                <a:ea typeface="黑体" pitchFamily="2" charset="-122"/>
              </a:rPr>
              <a:t>偶场在前，奇场在后</a:t>
            </a:r>
            <a:endParaRPr lang="en-US" altLang="zh-CN" dirty="0" smtClean="0">
              <a:latin typeface="Times New Roman" pitchFamily="18" charset="0"/>
              <a:ea typeface="黑体" pitchFamily="2" charset="-122"/>
            </a:endParaRPr>
          </a:p>
          <a:p>
            <a:r>
              <a:rPr lang="zh-CN" altLang="en-US" dirty="0" smtClean="0">
                <a:latin typeface="Times New Roman" pitchFamily="18" charset="0"/>
                <a:ea typeface="黑体" pitchFamily="2" charset="-122"/>
              </a:rPr>
              <a:t>显示特性</a:t>
            </a:r>
            <a:endParaRPr lang="en-US" altLang="zh-CN" dirty="0" smtClean="0">
              <a:latin typeface="Times New Roman" pitchFamily="18" charset="0"/>
              <a:ea typeface="黑体" pitchFamily="2" charset="-122"/>
            </a:endParaRPr>
          </a:p>
          <a:p>
            <a:pPr lvl="1"/>
            <a:r>
              <a:rPr lang="zh-CN" altLang="en-US" dirty="0" smtClean="0">
                <a:latin typeface="Times New Roman" pitchFamily="18" charset="0"/>
                <a:ea typeface="黑体" pitchFamily="2" charset="-122"/>
              </a:rPr>
              <a:t>分辨率：标准的数字化</a:t>
            </a:r>
            <a:r>
              <a:rPr lang="en-US" altLang="zh-CN" dirty="0" smtClean="0">
                <a:latin typeface="Times New Roman" pitchFamily="18" charset="0"/>
                <a:ea typeface="黑体" pitchFamily="2" charset="-122"/>
              </a:rPr>
              <a:t>NTSC</a:t>
            </a:r>
            <a:r>
              <a:rPr lang="zh-CN" altLang="en-US" dirty="0" smtClean="0">
                <a:latin typeface="Times New Roman" pitchFamily="18" charset="0"/>
                <a:ea typeface="黑体" pitchFamily="2" charset="-122"/>
              </a:rPr>
              <a:t>电视标准分辨率为</a:t>
            </a:r>
            <a:r>
              <a:rPr lang="en-US" altLang="zh-CN" dirty="0" smtClean="0">
                <a:latin typeface="Times New Roman" pitchFamily="18" charset="0"/>
                <a:ea typeface="黑体" pitchFamily="2" charset="-122"/>
              </a:rPr>
              <a:t>720*480像素,</a:t>
            </a:r>
          </a:p>
          <a:p>
            <a:pPr lvl="1"/>
            <a:r>
              <a:rPr lang="zh-CN" altLang="en-US" dirty="0">
                <a:latin typeface="Times New Roman" pitchFamily="18" charset="0"/>
                <a:ea typeface="黑体" pitchFamily="2" charset="-122"/>
              </a:rPr>
              <a:t>位</a:t>
            </a:r>
            <a:r>
              <a:rPr lang="zh-CN" altLang="en-US" dirty="0" smtClean="0">
                <a:latin typeface="Times New Roman" pitchFamily="18" charset="0"/>
                <a:ea typeface="黑体" pitchFamily="2" charset="-122"/>
              </a:rPr>
              <a:t>深：</a:t>
            </a:r>
            <a:r>
              <a:rPr lang="en-US" altLang="zh-CN" dirty="0" smtClean="0">
                <a:latin typeface="Times New Roman" pitchFamily="18" charset="0"/>
                <a:ea typeface="黑体" pitchFamily="2" charset="-122"/>
              </a:rPr>
              <a:t>24</a:t>
            </a:r>
            <a:r>
              <a:rPr lang="zh-CN" altLang="en-US" dirty="0" smtClean="0">
                <a:latin typeface="Times New Roman" pitchFamily="18" charset="0"/>
                <a:ea typeface="黑体" pitchFamily="2" charset="-122"/>
              </a:rPr>
              <a:t>比特的色彩位深</a:t>
            </a:r>
            <a:endParaRPr lang="en-US" altLang="zh-CN" dirty="0" smtClean="0">
              <a:latin typeface="Times New Roman" pitchFamily="18" charset="0"/>
              <a:ea typeface="黑体" pitchFamily="2" charset="-122"/>
            </a:endParaRPr>
          </a:p>
          <a:p>
            <a:pPr lvl="1"/>
            <a:r>
              <a:rPr lang="zh-CN" altLang="en-US" dirty="0" smtClean="0">
                <a:latin typeface="Times New Roman" pitchFamily="18" charset="0"/>
                <a:ea typeface="黑体" pitchFamily="2" charset="-122"/>
              </a:rPr>
              <a:t>画面的宽高比为</a:t>
            </a:r>
            <a:r>
              <a:rPr lang="en-US" altLang="zh-CN" dirty="0" smtClean="0">
                <a:latin typeface="Times New Roman" pitchFamily="18" charset="0"/>
                <a:ea typeface="黑体" pitchFamily="2" charset="-122"/>
              </a:rPr>
              <a:t>4</a:t>
            </a:r>
            <a:r>
              <a:rPr lang="zh-CN" altLang="en-US" dirty="0" smtClean="0">
                <a:latin typeface="Times New Roman" pitchFamily="18" charset="0"/>
                <a:ea typeface="黑体" pitchFamily="2" charset="-122"/>
              </a:rPr>
              <a:t>：</a:t>
            </a:r>
            <a:r>
              <a:rPr lang="en-US" altLang="zh-CN" dirty="0" smtClean="0">
                <a:latin typeface="Times New Roman" pitchFamily="18" charset="0"/>
                <a:ea typeface="黑体" pitchFamily="2" charset="-122"/>
              </a:rPr>
              <a:t>3</a:t>
            </a:r>
            <a:r>
              <a:rPr lang="zh-CN" altLang="en-US" dirty="0" smtClean="0">
                <a:latin typeface="Times New Roman" pitchFamily="18" charset="0"/>
                <a:ea typeface="黑体" pitchFamily="2" charset="-122"/>
              </a:rPr>
              <a:t>或</a:t>
            </a:r>
            <a:r>
              <a:rPr lang="en-US" altLang="zh-CN" dirty="0" smtClean="0">
                <a:latin typeface="Times New Roman" pitchFamily="18" charset="0"/>
                <a:ea typeface="黑体" pitchFamily="2" charset="-122"/>
              </a:rPr>
              <a:t>16:9</a:t>
            </a:r>
            <a:endParaRPr lang="zh-CN" altLang="en-US" dirty="0" smtClean="0">
              <a:latin typeface="Times New Roman" pitchFamily="18" charset="0"/>
              <a:ea typeface="黑体" pitchFamily="2" charset="-122"/>
            </a:endParaRPr>
          </a:p>
          <a:p>
            <a:r>
              <a:rPr lang="zh-CN" altLang="en-US" dirty="0" smtClean="0"/>
              <a:t>正交平衡调幅</a:t>
            </a:r>
            <a:endParaRPr lang="zh-CN" altLang="en-US" dirty="0"/>
          </a:p>
        </p:txBody>
      </p:sp>
    </p:spTree>
    <p:extLst>
      <p:ext uri="{BB962C8B-B14F-4D97-AF65-F5344CB8AC3E}">
        <p14:creationId xmlns:p14="http://schemas.microsoft.com/office/powerpoint/2010/main" val="4069138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BFB"/>
      </a:lt1>
      <a:dk2>
        <a:srgbClr val="000000"/>
      </a:dk2>
      <a:lt2>
        <a:srgbClr val="777777"/>
      </a:lt2>
      <a:accent1>
        <a:srgbClr val="FFFFF7"/>
      </a:accent1>
      <a:accent2>
        <a:srgbClr val="33CCCC"/>
      </a:accent2>
      <a:accent3>
        <a:srgbClr val="FFFDFD"/>
      </a:accent3>
      <a:accent4>
        <a:srgbClr val="000000"/>
      </a:accent4>
      <a:accent5>
        <a:srgbClr val="FFFFFA"/>
      </a:accent5>
      <a:accent6>
        <a:srgbClr val="2DB9B9"/>
      </a:accent6>
      <a:hlink>
        <a:srgbClr val="FF0000"/>
      </a:hlink>
      <a:folHlink>
        <a:srgbClr val="FF00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sz="2800" dirty="0" smtClean="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B1E0D"/>
        </a:lt1>
        <a:dk2>
          <a:srgbClr val="000000"/>
        </a:dk2>
        <a:lt2>
          <a:srgbClr val="777777"/>
        </a:lt2>
        <a:accent1>
          <a:srgbClr val="FFFFF7"/>
        </a:accent1>
        <a:accent2>
          <a:srgbClr val="33CCCC"/>
        </a:accent2>
        <a:accent3>
          <a:srgbClr val="FDABAA"/>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B1E0D"/>
        </a:lt1>
        <a:dk2>
          <a:srgbClr val="FF0000"/>
        </a:dk2>
        <a:lt2>
          <a:srgbClr val="777777"/>
        </a:lt2>
        <a:accent1>
          <a:srgbClr val="FFFFF7"/>
        </a:accent1>
        <a:accent2>
          <a:srgbClr val="33CCCC"/>
        </a:accent2>
        <a:accent3>
          <a:srgbClr val="FDABAA"/>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B1E0D"/>
        </a:lt1>
        <a:dk2>
          <a:srgbClr val="FF0000"/>
        </a:dk2>
        <a:lt2>
          <a:srgbClr val="777777"/>
        </a:lt2>
        <a:accent1>
          <a:srgbClr val="FFFFF7"/>
        </a:accent1>
        <a:accent2>
          <a:srgbClr val="33CCCC"/>
        </a:accent2>
        <a:accent3>
          <a:srgbClr val="FDABAA"/>
        </a:accent3>
        <a:accent4>
          <a:srgbClr val="000000"/>
        </a:accent4>
        <a:accent5>
          <a:srgbClr val="FFFFFA"/>
        </a:accent5>
        <a:accent6>
          <a:srgbClr val="2DB9B9"/>
        </a:accent6>
        <a:hlink>
          <a:srgbClr val="FF5050"/>
        </a:hlink>
        <a:folHlink>
          <a:srgbClr val="FF0000"/>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FFFBFB"/>
        </a:lt1>
        <a:dk2>
          <a:srgbClr val="000000"/>
        </a:dk2>
        <a:lt2>
          <a:srgbClr val="777777"/>
        </a:lt2>
        <a:accent1>
          <a:srgbClr val="FFFFF7"/>
        </a:accent1>
        <a:accent2>
          <a:srgbClr val="33CCCC"/>
        </a:accent2>
        <a:accent3>
          <a:srgbClr val="FFFDFD"/>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themeOverride>
</file>

<file path=ppt/theme/themeOverride11.xml><?xml version="1.0" encoding="utf-8"?>
<a:themeOverride xmlns:a="http://schemas.openxmlformats.org/drawingml/2006/main">
  <a:clrScheme name="">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themeOverride>
</file>

<file path=ppt/theme/themeOverride12.xml><?xml version="1.0" encoding="utf-8"?>
<a:themeOverride xmlns:a="http://schemas.openxmlformats.org/drawingml/2006/main">
  <a:clrScheme name="">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themeOverride>
</file>

<file path=ppt/theme/themeOverride13.xml><?xml version="1.0" encoding="utf-8"?>
<a:themeOverride xmlns:a="http://schemas.openxmlformats.org/drawingml/2006/main">
  <a:clrScheme name="">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themeOverride>
</file>

<file path=ppt/theme/themeOverride14.xml><?xml version="1.0" encoding="utf-8"?>
<a:themeOverride xmlns:a="http://schemas.openxmlformats.org/drawingml/2006/main">
  <a:clrScheme name="">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5037</TotalTime>
  <Words>9710</Words>
  <Application>Microsoft Office PowerPoint</Application>
  <PresentationFormat>A4 纸张(210x297 毫米)</PresentationFormat>
  <Paragraphs>1406</Paragraphs>
  <Slides>122</Slides>
  <Notes>17</Notes>
  <HiddenSlides>29</HiddenSlides>
  <MMClips>0</MMClips>
  <ScaleCrop>false</ScaleCrop>
  <HeadingPairs>
    <vt:vector size="4" baseType="variant">
      <vt:variant>
        <vt:lpstr>主题</vt:lpstr>
      </vt:variant>
      <vt:variant>
        <vt:i4>2</vt:i4>
      </vt:variant>
      <vt:variant>
        <vt:lpstr>幻灯片标题</vt:lpstr>
      </vt:variant>
      <vt:variant>
        <vt:i4>122</vt:i4>
      </vt:variant>
    </vt:vector>
  </HeadingPairs>
  <TitlesOfParts>
    <vt:vector size="124" baseType="lpstr">
      <vt:lpstr>默认设计模板</vt:lpstr>
      <vt:lpstr>自定义设计方案</vt:lpstr>
      <vt:lpstr>第二次知识点收集</vt:lpstr>
      <vt:lpstr>目录</vt:lpstr>
      <vt:lpstr>TXT – Teletext（图文电视）</vt:lpstr>
      <vt:lpstr>1. 什么是TXT</vt:lpstr>
      <vt:lpstr>2. TXT的特点</vt:lpstr>
      <vt:lpstr>2. VBI和TXT</vt:lpstr>
      <vt:lpstr>PowerPoint 演示文稿</vt:lpstr>
      <vt:lpstr>3. Teletext的显示方式</vt:lpstr>
      <vt:lpstr>4. Teletext的数据结构</vt:lpstr>
      <vt:lpstr>5. 数字电视的Teletext</vt:lpstr>
      <vt:lpstr>PowerPoint 演示文稿</vt:lpstr>
      <vt:lpstr>附：解teletext的软件流程</vt:lpstr>
      <vt:lpstr>SUBTITLE</vt:lpstr>
      <vt:lpstr>1. 什么是subtitle</vt:lpstr>
      <vt:lpstr>2. Subtitle的传输形式</vt:lpstr>
      <vt:lpstr>3. Subtitle流的特点</vt:lpstr>
      <vt:lpstr>4. 如何获取</vt:lpstr>
      <vt:lpstr>附：字幕描述子</vt:lpstr>
      <vt:lpstr>5. 字幕显示信息结构</vt:lpstr>
      <vt:lpstr>显示相关段</vt:lpstr>
      <vt:lpstr>字幕获取</vt:lpstr>
      <vt:lpstr>6. 字幕显示</vt:lpstr>
      <vt:lpstr>7. SUBTITLE与CC</vt:lpstr>
      <vt:lpstr>CI</vt:lpstr>
      <vt:lpstr>目录</vt:lpstr>
      <vt:lpstr>1. 什么是CI？ </vt:lpstr>
      <vt:lpstr>2. CAS接收端与CI</vt:lpstr>
      <vt:lpstr>3. CI标准</vt:lpstr>
      <vt:lpstr>1.3  接口功能</vt:lpstr>
      <vt:lpstr>2.1  层次结构</vt:lpstr>
      <vt:lpstr>协议框架图实现的内容</vt:lpstr>
      <vt:lpstr>CI协议栈分为五层，包括物理层、链路层、传输层、事务层和应用层</vt:lpstr>
      <vt:lpstr>2.1.1  物理层</vt:lpstr>
      <vt:lpstr>2.1.2   链路层 </vt:lpstr>
      <vt:lpstr>2.1.3  传输层</vt:lpstr>
      <vt:lpstr>2.1.4  事务层</vt:lpstr>
      <vt:lpstr>2.1.5  应用层</vt:lpstr>
      <vt:lpstr>3.1  PCMCIA通讯基础</vt:lpstr>
      <vt:lpstr>3.2寄存器定义</vt:lpstr>
      <vt:lpstr>常见问题与不足</vt:lpstr>
      <vt:lpstr>附：CI缺乏版权保护</vt:lpstr>
      <vt:lpstr>CI+</vt:lpstr>
      <vt:lpstr>前言</vt:lpstr>
      <vt:lpstr>1.1  意义</vt:lpstr>
      <vt:lpstr>CI+ 系统分类</vt:lpstr>
      <vt:lpstr>实现方式比较</vt:lpstr>
      <vt:lpstr>工作模式分类</vt:lpstr>
      <vt:lpstr>CI+ 的工作原理</vt:lpstr>
      <vt:lpstr>CI PLUS向下兼容的工作原理</vt:lpstr>
      <vt:lpstr>附：CI+如何兼容CI</vt:lpstr>
      <vt:lpstr>附：CI+如何兼容CI</vt:lpstr>
      <vt:lpstr>附：CI+如何兼容CI</vt:lpstr>
      <vt:lpstr>附：CI+如何兼容CI</vt:lpstr>
      <vt:lpstr>附：CI+如何兼容CI</vt:lpstr>
      <vt:lpstr>CI+新增协议</vt:lpstr>
      <vt:lpstr>内容保护协议</vt:lpstr>
      <vt:lpstr>加密技术简介</vt:lpstr>
      <vt:lpstr>内容控制协议</vt:lpstr>
      <vt:lpstr>设备回收协议</vt:lpstr>
      <vt:lpstr>基于Application MMI的MHEG5</vt:lpstr>
      <vt:lpstr>CAM Firmware Upgrade协同协议</vt:lpstr>
      <vt:lpstr>PVR</vt:lpstr>
      <vt:lpstr>HDCP SRM传输协议</vt:lpstr>
      <vt:lpstr>CI PLUS技术设计的特性和优点</vt:lpstr>
      <vt:lpstr>CAS – 条件接收系统</vt:lpstr>
      <vt:lpstr>0. 什么是CAS</vt:lpstr>
      <vt:lpstr>１. CAS的组件</vt:lpstr>
      <vt:lpstr>Pre：一些重要的缩写</vt:lpstr>
      <vt:lpstr>２. CAS的原理</vt:lpstr>
      <vt:lpstr>2.1 从加解扰到个人密钥PDK</vt:lpstr>
      <vt:lpstr>PowerPoint 演示文稿</vt:lpstr>
      <vt:lpstr>2.3 EMM与ECM</vt:lpstr>
      <vt:lpstr>2.4 解扰过程</vt:lpstr>
      <vt:lpstr>为何不直接用PDK对CW加密而要通过SK？</vt:lpstr>
      <vt:lpstr>３. CAS的特点</vt:lpstr>
      <vt:lpstr>同密与多密</vt:lpstr>
      <vt:lpstr>4. CAS的提供商</vt:lpstr>
      <vt:lpstr>安全性分析</vt:lpstr>
      <vt:lpstr>5. CAS小结</vt:lpstr>
      <vt:lpstr>世界各国电压插头</vt:lpstr>
      <vt:lpstr>1. 不同电压体系起源</vt:lpstr>
      <vt:lpstr>2. 不是绝对的电压值</vt:lpstr>
      <vt:lpstr>3. 使用适配器</vt:lpstr>
      <vt:lpstr>4. 一些国家（地区）电压（单相）</vt:lpstr>
      <vt:lpstr>5. 各种插头</vt:lpstr>
      <vt:lpstr>5. 各种插头</vt:lpstr>
      <vt:lpstr>5. 各种插头</vt:lpstr>
      <vt:lpstr>5. 各种插头</vt:lpstr>
      <vt:lpstr>5. 各种插头</vt:lpstr>
      <vt:lpstr>5. 各种插头</vt:lpstr>
      <vt:lpstr>5. 各种插头</vt:lpstr>
      <vt:lpstr>5. 各种插头</vt:lpstr>
      <vt:lpstr>NTSC、SECAM、PAL</vt:lpstr>
      <vt:lpstr>0. 预备知识</vt:lpstr>
      <vt:lpstr>1. NTSC概述</vt:lpstr>
      <vt:lpstr>2. 电视信号是怎样的？</vt:lpstr>
      <vt:lpstr>3. NTSC的正交平衡调幅</vt:lpstr>
      <vt:lpstr>附：红色差信号与蓝色差信号</vt:lpstr>
      <vt:lpstr>4. NTSC技术特点</vt:lpstr>
      <vt:lpstr>附：电视机扫描原理</vt:lpstr>
      <vt:lpstr>PowerPoint 演示文稿</vt:lpstr>
      <vt:lpstr>5. NTSC的优点和缺点</vt:lpstr>
      <vt:lpstr>NTSC、SECAM、PAL</vt:lpstr>
      <vt:lpstr>1. 什么是SECAM</vt:lpstr>
      <vt:lpstr>2. SECAM制式原理</vt:lpstr>
      <vt:lpstr>附：SECAM的同时-顺序制</vt:lpstr>
      <vt:lpstr>附：SECAM的同时-顺序制</vt:lpstr>
      <vt:lpstr>附：SECAM的同时-顺序制</vt:lpstr>
      <vt:lpstr>原理介绍</vt:lpstr>
      <vt:lpstr>SECAM的编解码原理</vt:lpstr>
      <vt:lpstr>3. SECAM制式参数</vt:lpstr>
      <vt:lpstr>4. SECAM与NTSC</vt:lpstr>
      <vt:lpstr>NTSC、SECAM、PAL</vt:lpstr>
      <vt:lpstr>1. PAL概述</vt:lpstr>
      <vt:lpstr>2. PAL色度信号有失真的补偿原理</vt:lpstr>
      <vt:lpstr>3. PAL电视标准</vt:lpstr>
      <vt:lpstr>NTSC、SECAM、PAL 对比 </vt:lpstr>
      <vt:lpstr>三种制式的对比1</vt:lpstr>
      <vt:lpstr>附：三种制式的分布区域</vt:lpstr>
      <vt:lpstr>三种制式的对比2</vt:lpstr>
      <vt:lpstr>THANK YOU</vt:lpstr>
      <vt:lpstr>康佳LOGO样式</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c:creator>
  <cp:lastModifiedBy>Destiny</cp:lastModifiedBy>
  <cp:revision>404</cp:revision>
  <dcterms:created xsi:type="dcterms:W3CDTF">2008-09-02T08:05:31Z</dcterms:created>
  <dcterms:modified xsi:type="dcterms:W3CDTF">2013-09-12T09:04:52Z</dcterms:modified>
</cp:coreProperties>
</file>